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52" r:id="rId2"/>
  </p:sldMasterIdLst>
  <p:notesMasterIdLst>
    <p:notesMasterId r:id="rId18"/>
  </p:notesMasterIdLst>
  <p:handoutMasterIdLst>
    <p:handoutMasterId r:id="rId19"/>
  </p:handoutMasterIdLst>
  <p:sldIdLst>
    <p:sldId id="256" r:id="rId3"/>
    <p:sldId id="271" r:id="rId4"/>
    <p:sldId id="272" r:id="rId5"/>
    <p:sldId id="257" r:id="rId6"/>
    <p:sldId id="2147309771" r:id="rId7"/>
    <p:sldId id="2147309772" r:id="rId8"/>
    <p:sldId id="2147309773" r:id="rId9"/>
    <p:sldId id="2147309774" r:id="rId10"/>
    <p:sldId id="2147309775" r:id="rId11"/>
    <p:sldId id="2147309777" r:id="rId12"/>
    <p:sldId id="2147309776" r:id="rId13"/>
    <p:sldId id="2147309779" r:id="rId14"/>
    <p:sldId id="2147309780" r:id="rId15"/>
    <p:sldId id="2147309781" r:id="rId16"/>
    <p:sldId id="260"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05FB"/>
    <a:srgbClr val="1B12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C3641F-D950-4EAB-94F4-DEFDA17067D7}" v="191" dt="2023-10-22T03:10:37.0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666" autoAdjust="0"/>
  </p:normalViewPr>
  <p:slideViewPr>
    <p:cSldViewPr snapToGrid="0" snapToObjects="1" showGuides="1">
      <p:cViewPr varScale="1">
        <p:scale>
          <a:sx n="95" d="100"/>
          <a:sy n="95" d="100"/>
        </p:scale>
        <p:origin x="1158" y="90"/>
      </p:cViewPr>
      <p:guideLst>
        <p:guide orient="horz" pos="2160"/>
        <p:guide pos="3840"/>
      </p:guideLst>
    </p:cSldViewPr>
  </p:slideViewPr>
  <p:notesTextViewPr>
    <p:cViewPr>
      <p:scale>
        <a:sx n="1" d="1"/>
        <a:sy n="1" d="1"/>
      </p:scale>
      <p:origin x="0" y="-432"/>
    </p:cViewPr>
  </p:notesTextViewPr>
  <p:notesViewPr>
    <p:cSldViewPr snapToGrid="0" snapToObjects="1">
      <p:cViewPr varScale="1">
        <p:scale>
          <a:sx n="80" d="100"/>
          <a:sy n="80" d="100"/>
        </p:scale>
        <p:origin x="2840"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hu, Yanjun" userId="aae12638-6f5e-40eb-ab19-7cf662dbe66c" providerId="ADAL" clId="{FCC3641F-D950-4EAB-94F4-DEFDA17067D7}"/>
    <pc:docChg chg="undo custSel addSld delSld modSld">
      <pc:chgData name="Zhu, Yanjun" userId="aae12638-6f5e-40eb-ab19-7cf662dbe66c" providerId="ADAL" clId="{FCC3641F-D950-4EAB-94F4-DEFDA17067D7}" dt="2023-10-23T08:16:17.750" v="20735" actId="20577"/>
      <pc:docMkLst>
        <pc:docMk/>
      </pc:docMkLst>
      <pc:sldChg chg="modSp mod modNotesTx">
        <pc:chgData name="Zhu, Yanjun" userId="aae12638-6f5e-40eb-ab19-7cf662dbe66c" providerId="ADAL" clId="{FCC3641F-D950-4EAB-94F4-DEFDA17067D7}" dt="2023-10-22T11:53:12.650" v="9372" actId="20577"/>
        <pc:sldMkLst>
          <pc:docMk/>
          <pc:sldMk cId="0" sldId="256"/>
        </pc:sldMkLst>
        <pc:spChg chg="mod">
          <ac:chgData name="Zhu, Yanjun" userId="aae12638-6f5e-40eb-ab19-7cf662dbe66c" providerId="ADAL" clId="{FCC3641F-D950-4EAB-94F4-DEFDA17067D7}" dt="2023-10-18T10:49:42.045" v="25" actId="20577"/>
          <ac:spMkLst>
            <pc:docMk/>
            <pc:sldMk cId="0" sldId="256"/>
            <ac:spMk id="2" creationId="{00000000-0000-0000-0000-000000000000}"/>
          </ac:spMkLst>
        </pc:spChg>
        <pc:spChg chg="mod">
          <ac:chgData name="Zhu, Yanjun" userId="aae12638-6f5e-40eb-ab19-7cf662dbe66c" providerId="ADAL" clId="{FCC3641F-D950-4EAB-94F4-DEFDA17067D7}" dt="2023-10-22T09:17:16.824" v="9089" actId="20577"/>
          <ac:spMkLst>
            <pc:docMk/>
            <pc:sldMk cId="0" sldId="256"/>
            <ac:spMk id="3" creationId="{00000000-0000-0000-0000-000000000000}"/>
          </ac:spMkLst>
        </pc:spChg>
      </pc:sldChg>
      <pc:sldChg chg="addSp delSp modSp mod modNotesTx">
        <pc:chgData name="Zhu, Yanjun" userId="aae12638-6f5e-40eb-ab19-7cf662dbe66c" providerId="ADAL" clId="{FCC3641F-D950-4EAB-94F4-DEFDA17067D7}" dt="2023-10-23T08:16:17.750" v="20735" actId="20577"/>
        <pc:sldMkLst>
          <pc:docMk/>
          <pc:sldMk cId="0" sldId="257"/>
        </pc:sldMkLst>
        <pc:spChg chg="del">
          <ac:chgData name="Zhu, Yanjun" userId="aae12638-6f5e-40eb-ab19-7cf662dbe66c" providerId="ADAL" clId="{FCC3641F-D950-4EAB-94F4-DEFDA17067D7}" dt="2023-10-18T13:39:02.949" v="332" actId="478"/>
          <ac:spMkLst>
            <pc:docMk/>
            <pc:sldMk cId="0" sldId="257"/>
            <ac:spMk id="2" creationId="{00000000-0000-0000-0000-000000000000}"/>
          </ac:spMkLst>
        </pc:spChg>
        <pc:spChg chg="mod">
          <ac:chgData name="Zhu, Yanjun" userId="aae12638-6f5e-40eb-ab19-7cf662dbe66c" providerId="ADAL" clId="{FCC3641F-D950-4EAB-94F4-DEFDA17067D7}" dt="2023-10-19T01:04:46.165" v="362" actId="207"/>
          <ac:spMkLst>
            <pc:docMk/>
            <pc:sldMk cId="0" sldId="257"/>
            <ac:spMk id="3" creationId="{00000000-0000-0000-0000-000000000000}"/>
          </ac:spMkLst>
        </pc:spChg>
        <pc:spChg chg="add mod">
          <ac:chgData name="Zhu, Yanjun" userId="aae12638-6f5e-40eb-ab19-7cf662dbe66c" providerId="ADAL" clId="{FCC3641F-D950-4EAB-94F4-DEFDA17067D7}" dt="2023-10-23T07:57:27.024" v="20593"/>
          <ac:spMkLst>
            <pc:docMk/>
            <pc:sldMk cId="0" sldId="257"/>
            <ac:spMk id="4" creationId="{2DB1CD51-9386-A885-93EC-7B95CF1F54FA}"/>
          </ac:spMkLst>
        </pc:spChg>
      </pc:sldChg>
      <pc:sldChg chg="modSp mod modNotesTx">
        <pc:chgData name="Zhu, Yanjun" userId="aae12638-6f5e-40eb-ab19-7cf662dbe66c" providerId="ADAL" clId="{FCC3641F-D950-4EAB-94F4-DEFDA17067D7}" dt="2023-10-23T02:58:22.644" v="20580" actId="20577"/>
        <pc:sldMkLst>
          <pc:docMk/>
          <pc:sldMk cId="0" sldId="260"/>
        </pc:sldMkLst>
        <pc:spChg chg="mod">
          <ac:chgData name="Zhu, Yanjun" userId="aae12638-6f5e-40eb-ab19-7cf662dbe66c" providerId="ADAL" clId="{FCC3641F-D950-4EAB-94F4-DEFDA17067D7}" dt="2023-10-22T02:20:45.673" v="7946" actId="20577"/>
          <ac:spMkLst>
            <pc:docMk/>
            <pc:sldMk cId="0" sldId="260"/>
            <ac:spMk id="2" creationId="{00000000-0000-0000-0000-000000000000}"/>
          </ac:spMkLst>
        </pc:spChg>
      </pc:sldChg>
      <pc:sldChg chg="del">
        <pc:chgData name="Zhu, Yanjun" userId="aae12638-6f5e-40eb-ab19-7cf662dbe66c" providerId="ADAL" clId="{FCC3641F-D950-4EAB-94F4-DEFDA17067D7}" dt="2023-10-21T03:08:37.009" v="5503" actId="47"/>
        <pc:sldMkLst>
          <pc:docMk/>
          <pc:sldMk cId="0" sldId="262"/>
        </pc:sldMkLst>
      </pc:sldChg>
      <pc:sldChg chg="addSp delSp modSp mod modNotesTx">
        <pc:chgData name="Zhu, Yanjun" userId="aae12638-6f5e-40eb-ab19-7cf662dbe66c" providerId="ADAL" clId="{FCC3641F-D950-4EAB-94F4-DEFDA17067D7}" dt="2023-10-22T11:56:11.949" v="9618" actId="20577"/>
        <pc:sldMkLst>
          <pc:docMk/>
          <pc:sldMk cId="0" sldId="271"/>
        </pc:sldMkLst>
        <pc:spChg chg="add mod">
          <ac:chgData name="Zhu, Yanjun" userId="aae12638-6f5e-40eb-ab19-7cf662dbe66c" providerId="ADAL" clId="{FCC3641F-D950-4EAB-94F4-DEFDA17067D7}" dt="2023-10-19T03:01:03.156" v="586" actId="20577"/>
          <ac:spMkLst>
            <pc:docMk/>
            <pc:sldMk cId="0" sldId="271"/>
            <ac:spMk id="2" creationId="{33685DB6-A474-55AC-5D40-71E042779678}"/>
          </ac:spMkLst>
        </pc:spChg>
        <pc:spChg chg="add mod">
          <ac:chgData name="Zhu, Yanjun" userId="aae12638-6f5e-40eb-ab19-7cf662dbe66c" providerId="ADAL" clId="{FCC3641F-D950-4EAB-94F4-DEFDA17067D7}" dt="2023-10-19T03:00:42.811" v="567" actId="242"/>
          <ac:spMkLst>
            <pc:docMk/>
            <pc:sldMk cId="0" sldId="271"/>
            <ac:spMk id="3" creationId="{04495967-90EB-1795-6227-E5F9040745B0}"/>
          </ac:spMkLst>
        </pc:spChg>
        <pc:spChg chg="mod">
          <ac:chgData name="Zhu, Yanjun" userId="aae12638-6f5e-40eb-ab19-7cf662dbe66c" providerId="ADAL" clId="{FCC3641F-D950-4EAB-94F4-DEFDA17067D7}" dt="2023-10-18T10:56:54.394" v="74" actId="14100"/>
          <ac:spMkLst>
            <pc:docMk/>
            <pc:sldMk cId="0" sldId="271"/>
            <ac:spMk id="4" creationId="{00000000-0000-0000-0000-000000000000}"/>
          </ac:spMkLst>
        </pc:spChg>
        <pc:spChg chg="mod">
          <ac:chgData name="Zhu, Yanjun" userId="aae12638-6f5e-40eb-ab19-7cf662dbe66c" providerId="ADAL" clId="{FCC3641F-D950-4EAB-94F4-DEFDA17067D7}" dt="2023-10-19T03:00:42.811" v="567" actId="242"/>
          <ac:spMkLst>
            <pc:docMk/>
            <pc:sldMk cId="0" sldId="271"/>
            <ac:spMk id="7" creationId="{00000000-0000-0000-0000-000000000000}"/>
          </ac:spMkLst>
        </pc:spChg>
        <pc:spChg chg="mod">
          <ac:chgData name="Zhu, Yanjun" userId="aae12638-6f5e-40eb-ab19-7cf662dbe66c" providerId="ADAL" clId="{FCC3641F-D950-4EAB-94F4-DEFDA17067D7}" dt="2023-10-19T03:00:42.811" v="567" actId="242"/>
          <ac:spMkLst>
            <pc:docMk/>
            <pc:sldMk cId="0" sldId="271"/>
            <ac:spMk id="8" creationId="{00000000-0000-0000-0000-000000000000}"/>
          </ac:spMkLst>
        </pc:spChg>
        <pc:spChg chg="mod">
          <ac:chgData name="Zhu, Yanjun" userId="aae12638-6f5e-40eb-ab19-7cf662dbe66c" providerId="ADAL" clId="{FCC3641F-D950-4EAB-94F4-DEFDA17067D7}" dt="2023-10-19T03:02:16.678" v="668" actId="20577"/>
          <ac:spMkLst>
            <pc:docMk/>
            <pc:sldMk cId="0" sldId="271"/>
            <ac:spMk id="9" creationId="{00000000-0000-0000-0000-000000000000}"/>
          </ac:spMkLst>
        </pc:spChg>
        <pc:spChg chg="mod">
          <ac:chgData name="Zhu, Yanjun" userId="aae12638-6f5e-40eb-ab19-7cf662dbe66c" providerId="ADAL" clId="{FCC3641F-D950-4EAB-94F4-DEFDA17067D7}" dt="2023-10-19T03:00:42.811" v="567" actId="242"/>
          <ac:spMkLst>
            <pc:docMk/>
            <pc:sldMk cId="0" sldId="271"/>
            <ac:spMk id="10" creationId="{00000000-0000-0000-0000-000000000000}"/>
          </ac:spMkLst>
        </pc:spChg>
        <pc:spChg chg="mod">
          <ac:chgData name="Zhu, Yanjun" userId="aae12638-6f5e-40eb-ab19-7cf662dbe66c" providerId="ADAL" clId="{FCC3641F-D950-4EAB-94F4-DEFDA17067D7}" dt="2023-10-22T02:20:16.086" v="7936" actId="20577"/>
          <ac:spMkLst>
            <pc:docMk/>
            <pc:sldMk cId="0" sldId="271"/>
            <ac:spMk id="11" creationId="{00000000-0000-0000-0000-000000000000}"/>
          </ac:spMkLst>
        </pc:spChg>
        <pc:spChg chg="add mod">
          <ac:chgData name="Zhu, Yanjun" userId="aae12638-6f5e-40eb-ab19-7cf662dbe66c" providerId="ADAL" clId="{FCC3641F-D950-4EAB-94F4-DEFDA17067D7}" dt="2023-10-19T03:01:49.327" v="626" actId="1038"/>
          <ac:spMkLst>
            <pc:docMk/>
            <pc:sldMk cId="0" sldId="271"/>
            <ac:spMk id="12" creationId="{F89A7105-8299-AE84-0C56-E39141A4761D}"/>
          </ac:spMkLst>
        </pc:spChg>
        <pc:spChg chg="add mod">
          <ac:chgData name="Zhu, Yanjun" userId="aae12638-6f5e-40eb-ab19-7cf662dbe66c" providerId="ADAL" clId="{FCC3641F-D950-4EAB-94F4-DEFDA17067D7}" dt="2023-10-19T03:02:13.455" v="666" actId="20577"/>
          <ac:spMkLst>
            <pc:docMk/>
            <pc:sldMk cId="0" sldId="271"/>
            <ac:spMk id="13" creationId="{5C867672-ADE7-78BF-9BE3-C6D4C0900360}"/>
          </ac:spMkLst>
        </pc:spChg>
        <pc:spChg chg="del">
          <ac:chgData name="Zhu, Yanjun" userId="aae12638-6f5e-40eb-ab19-7cf662dbe66c" providerId="ADAL" clId="{FCC3641F-D950-4EAB-94F4-DEFDA17067D7}" dt="2023-10-18T11:06:28.470" v="197" actId="478"/>
          <ac:spMkLst>
            <pc:docMk/>
            <pc:sldMk cId="0" sldId="271"/>
            <ac:spMk id="16" creationId="{00000000-0000-0000-0000-000000000000}"/>
          </ac:spMkLst>
        </pc:spChg>
        <pc:spChg chg="mod">
          <ac:chgData name="Zhu, Yanjun" userId="aae12638-6f5e-40eb-ab19-7cf662dbe66c" providerId="ADAL" clId="{FCC3641F-D950-4EAB-94F4-DEFDA17067D7}" dt="2023-10-19T03:02:07.989" v="664" actId="20577"/>
          <ac:spMkLst>
            <pc:docMk/>
            <pc:sldMk cId="0" sldId="271"/>
            <ac:spMk id="21" creationId="{00000000-0000-0000-0000-000000000000}"/>
          </ac:spMkLst>
        </pc:spChg>
        <pc:spChg chg="mod">
          <ac:chgData name="Zhu, Yanjun" userId="aae12638-6f5e-40eb-ab19-7cf662dbe66c" providerId="ADAL" clId="{FCC3641F-D950-4EAB-94F4-DEFDA17067D7}" dt="2023-10-19T03:01:27.217" v="593" actId="1036"/>
          <ac:spMkLst>
            <pc:docMk/>
            <pc:sldMk cId="0" sldId="271"/>
            <ac:spMk id="22" creationId="{00000000-0000-0000-0000-000000000000}"/>
          </ac:spMkLst>
        </pc:spChg>
        <pc:spChg chg="del">
          <ac:chgData name="Zhu, Yanjun" userId="aae12638-6f5e-40eb-ab19-7cf662dbe66c" providerId="ADAL" clId="{FCC3641F-D950-4EAB-94F4-DEFDA17067D7}" dt="2023-10-18T11:06:07.504" v="175" actId="478"/>
          <ac:spMkLst>
            <pc:docMk/>
            <pc:sldMk cId="0" sldId="271"/>
            <ac:spMk id="23" creationId="{00000000-0000-0000-0000-000000000000}"/>
          </ac:spMkLst>
        </pc:spChg>
        <pc:spChg chg="del">
          <ac:chgData name="Zhu, Yanjun" userId="aae12638-6f5e-40eb-ab19-7cf662dbe66c" providerId="ADAL" clId="{FCC3641F-D950-4EAB-94F4-DEFDA17067D7}" dt="2023-10-18T11:06:02.916" v="174" actId="478"/>
          <ac:spMkLst>
            <pc:docMk/>
            <pc:sldMk cId="0" sldId="271"/>
            <ac:spMk id="29" creationId="{00000000-0000-0000-0000-000000000000}"/>
          </ac:spMkLst>
        </pc:spChg>
        <pc:spChg chg="mod">
          <ac:chgData name="Zhu, Yanjun" userId="aae12638-6f5e-40eb-ab19-7cf662dbe66c" providerId="ADAL" clId="{FCC3641F-D950-4EAB-94F4-DEFDA17067D7}" dt="2023-10-19T03:02:45.005" v="695" actId="1036"/>
          <ac:spMkLst>
            <pc:docMk/>
            <pc:sldMk cId="0" sldId="271"/>
            <ac:spMk id="34" creationId="{00000000-0000-0000-0000-000000000000}"/>
          </ac:spMkLst>
        </pc:spChg>
        <pc:spChg chg="del">
          <ac:chgData name="Zhu, Yanjun" userId="aae12638-6f5e-40eb-ab19-7cf662dbe66c" providerId="ADAL" clId="{FCC3641F-D950-4EAB-94F4-DEFDA17067D7}" dt="2023-10-18T11:06:16.458" v="176" actId="478"/>
          <ac:spMkLst>
            <pc:docMk/>
            <pc:sldMk cId="0" sldId="271"/>
            <ac:spMk id="35" creationId="{00000000-0000-0000-0000-000000000000}"/>
          </ac:spMkLst>
        </pc:spChg>
      </pc:sldChg>
      <pc:sldChg chg="addSp delSp modSp mod modNotesTx">
        <pc:chgData name="Zhu, Yanjun" userId="aae12638-6f5e-40eb-ab19-7cf662dbe66c" providerId="ADAL" clId="{FCC3641F-D950-4EAB-94F4-DEFDA17067D7}" dt="2023-10-23T01:10:42.867" v="17101" actId="20577"/>
        <pc:sldMkLst>
          <pc:docMk/>
          <pc:sldMk cId="0" sldId="272"/>
        </pc:sldMkLst>
        <pc:spChg chg="add mod">
          <ac:chgData name="Zhu, Yanjun" userId="aae12638-6f5e-40eb-ab19-7cf662dbe66c" providerId="ADAL" clId="{FCC3641F-D950-4EAB-94F4-DEFDA17067D7}" dt="2023-10-22T08:50:01.813" v="9082"/>
          <ac:spMkLst>
            <pc:docMk/>
            <pc:sldMk cId="0" sldId="272"/>
            <ac:spMk id="3" creationId="{CB7562F5-4EF8-9CE4-542A-6B1EADBE245B}"/>
          </ac:spMkLst>
        </pc:spChg>
        <pc:spChg chg="del mod">
          <ac:chgData name="Zhu, Yanjun" userId="aae12638-6f5e-40eb-ab19-7cf662dbe66c" providerId="ADAL" clId="{FCC3641F-D950-4EAB-94F4-DEFDA17067D7}" dt="2023-10-18T13:17:29.704" v="319"/>
          <ac:spMkLst>
            <pc:docMk/>
            <pc:sldMk cId="0" sldId="272"/>
            <ac:spMk id="12" creationId="{00000000-0000-0000-0000-000000000000}"/>
          </ac:spMkLst>
        </pc:spChg>
        <pc:spChg chg="mod">
          <ac:chgData name="Zhu, Yanjun" userId="aae12638-6f5e-40eb-ab19-7cf662dbe66c" providerId="ADAL" clId="{FCC3641F-D950-4EAB-94F4-DEFDA17067D7}" dt="2023-10-18T13:17:04.306" v="312" actId="114"/>
          <ac:spMkLst>
            <pc:docMk/>
            <pc:sldMk cId="0" sldId="272"/>
            <ac:spMk id="17" creationId="{00000000-0000-0000-0000-000000000000}"/>
          </ac:spMkLst>
        </pc:spChg>
        <pc:grpChg chg="del">
          <ac:chgData name="Zhu, Yanjun" userId="aae12638-6f5e-40eb-ab19-7cf662dbe66c" providerId="ADAL" clId="{FCC3641F-D950-4EAB-94F4-DEFDA17067D7}" dt="2023-10-18T13:17:22.676" v="313" actId="478"/>
          <ac:grpSpMkLst>
            <pc:docMk/>
            <pc:sldMk cId="0" sldId="272"/>
            <ac:grpSpMk id="18" creationId="{00000000-0000-0000-0000-000000000000}"/>
          </ac:grpSpMkLst>
        </pc:grpChg>
      </pc:sldChg>
      <pc:sldChg chg="modSp add del mod modNotesTx">
        <pc:chgData name="Zhu, Yanjun" userId="aae12638-6f5e-40eb-ab19-7cf662dbe66c" providerId="ADAL" clId="{FCC3641F-D950-4EAB-94F4-DEFDA17067D7}" dt="2023-10-19T06:48:20.853" v="1728" actId="47"/>
        <pc:sldMkLst>
          <pc:docMk/>
          <pc:sldMk cId="2780458375" sldId="333"/>
        </pc:sldMkLst>
        <pc:spChg chg="mod">
          <ac:chgData name="Zhu, Yanjun" userId="aae12638-6f5e-40eb-ab19-7cf662dbe66c" providerId="ADAL" clId="{FCC3641F-D950-4EAB-94F4-DEFDA17067D7}" dt="2023-10-19T03:05:07.442" v="748" actId="20577"/>
          <ac:spMkLst>
            <pc:docMk/>
            <pc:sldMk cId="2780458375" sldId="333"/>
            <ac:spMk id="2" creationId="{8B89593C-87D8-4E7F-ADEC-A0F6FF6CF76C}"/>
          </ac:spMkLst>
        </pc:spChg>
      </pc:sldChg>
      <pc:sldChg chg="modSp add del mod modNotesTx">
        <pc:chgData name="Zhu, Yanjun" userId="aae12638-6f5e-40eb-ab19-7cf662dbe66c" providerId="ADAL" clId="{FCC3641F-D950-4EAB-94F4-DEFDA17067D7}" dt="2023-10-19T06:56:09.807" v="1816" actId="47"/>
        <pc:sldMkLst>
          <pc:docMk/>
          <pc:sldMk cId="1444220478" sldId="334"/>
        </pc:sldMkLst>
        <pc:spChg chg="mod">
          <ac:chgData name="Zhu, Yanjun" userId="aae12638-6f5e-40eb-ab19-7cf662dbe66c" providerId="ADAL" clId="{FCC3641F-D950-4EAB-94F4-DEFDA17067D7}" dt="2023-10-19T03:05:29.245" v="779" actId="20577"/>
          <ac:spMkLst>
            <pc:docMk/>
            <pc:sldMk cId="1444220478" sldId="334"/>
            <ac:spMk id="2" creationId="{8B89593C-87D8-4E7F-ADEC-A0F6FF6CF76C}"/>
          </ac:spMkLst>
        </pc:spChg>
        <pc:spChg chg="mod">
          <ac:chgData name="Zhu, Yanjun" userId="aae12638-6f5e-40eb-ab19-7cf662dbe66c" providerId="ADAL" clId="{FCC3641F-D950-4EAB-94F4-DEFDA17067D7}" dt="2023-10-19T02:56:47.981" v="491" actId="27636"/>
          <ac:spMkLst>
            <pc:docMk/>
            <pc:sldMk cId="1444220478" sldId="334"/>
            <ac:spMk id="3" creationId="{E8E0A1FB-E5C0-4866-A79D-61E3B5E6A7A0}"/>
          </ac:spMkLst>
        </pc:spChg>
      </pc:sldChg>
      <pc:sldChg chg="addSp delSp modSp add del mod modNotesTx">
        <pc:chgData name="Zhu, Yanjun" userId="aae12638-6f5e-40eb-ab19-7cf662dbe66c" providerId="ADAL" clId="{FCC3641F-D950-4EAB-94F4-DEFDA17067D7}" dt="2023-10-19T05:36:41.190" v="1009" actId="47"/>
        <pc:sldMkLst>
          <pc:docMk/>
          <pc:sldMk cId="3532094921" sldId="2147309770"/>
        </pc:sldMkLst>
        <pc:spChg chg="del mod">
          <ac:chgData name="Zhu, Yanjun" userId="aae12638-6f5e-40eb-ab19-7cf662dbe66c" providerId="ADAL" clId="{FCC3641F-D950-4EAB-94F4-DEFDA17067D7}" dt="2023-10-19T05:36:04.073" v="1006" actId="21"/>
          <ac:spMkLst>
            <pc:docMk/>
            <pc:sldMk cId="3532094921" sldId="2147309770"/>
            <ac:spMk id="2" creationId="{13908B3A-283B-4808-8F97-B5524EAADB6A}"/>
          </ac:spMkLst>
        </pc:spChg>
        <pc:spChg chg="del mod">
          <ac:chgData name="Zhu, Yanjun" userId="aae12638-6f5e-40eb-ab19-7cf662dbe66c" providerId="ADAL" clId="{FCC3641F-D950-4EAB-94F4-DEFDA17067D7}" dt="2023-10-19T05:36:04.073" v="1006" actId="21"/>
          <ac:spMkLst>
            <pc:docMk/>
            <pc:sldMk cId="3532094921" sldId="2147309770"/>
            <ac:spMk id="4" creationId="{EECC7A72-CB6A-47A3-970E-938DEDACEB78}"/>
          </ac:spMkLst>
        </pc:spChg>
        <pc:spChg chg="del">
          <ac:chgData name="Zhu, Yanjun" userId="aae12638-6f5e-40eb-ab19-7cf662dbe66c" providerId="ADAL" clId="{FCC3641F-D950-4EAB-94F4-DEFDA17067D7}" dt="2023-10-19T05:34:55.155" v="959" actId="478"/>
          <ac:spMkLst>
            <pc:docMk/>
            <pc:sldMk cId="3532094921" sldId="2147309770"/>
            <ac:spMk id="5" creationId="{CB004FD0-2FFC-4D97-B446-2FC5B3EC01FD}"/>
          </ac:spMkLst>
        </pc:spChg>
        <pc:spChg chg="del">
          <ac:chgData name="Zhu, Yanjun" userId="aae12638-6f5e-40eb-ab19-7cf662dbe66c" providerId="ADAL" clId="{FCC3641F-D950-4EAB-94F4-DEFDA17067D7}" dt="2023-10-19T05:34:58.531" v="961" actId="478"/>
          <ac:spMkLst>
            <pc:docMk/>
            <pc:sldMk cId="3532094921" sldId="2147309770"/>
            <ac:spMk id="6" creationId="{D152CEE8-4D67-459D-8AA6-EE61AA1CA162}"/>
          </ac:spMkLst>
        </pc:spChg>
        <pc:spChg chg="del">
          <ac:chgData name="Zhu, Yanjun" userId="aae12638-6f5e-40eb-ab19-7cf662dbe66c" providerId="ADAL" clId="{FCC3641F-D950-4EAB-94F4-DEFDA17067D7}" dt="2023-10-19T05:34:53.166" v="958" actId="478"/>
          <ac:spMkLst>
            <pc:docMk/>
            <pc:sldMk cId="3532094921" sldId="2147309770"/>
            <ac:spMk id="11" creationId="{E180F116-513D-4522-8D39-66E76A5A7EBE}"/>
          </ac:spMkLst>
        </pc:spChg>
        <pc:spChg chg="add del mod">
          <ac:chgData name="Zhu, Yanjun" userId="aae12638-6f5e-40eb-ab19-7cf662dbe66c" providerId="ADAL" clId="{FCC3641F-D950-4EAB-94F4-DEFDA17067D7}" dt="2023-10-19T03:17:37.580" v="792" actId="478"/>
          <ac:spMkLst>
            <pc:docMk/>
            <pc:sldMk cId="3532094921" sldId="2147309770"/>
            <ac:spMk id="12" creationId="{64F7A952-A2D6-FA01-51CA-53669A0A8625}"/>
          </ac:spMkLst>
        </pc:spChg>
        <pc:picChg chg="del">
          <ac:chgData name="Zhu, Yanjun" userId="aae12638-6f5e-40eb-ab19-7cf662dbe66c" providerId="ADAL" clId="{FCC3641F-D950-4EAB-94F4-DEFDA17067D7}" dt="2023-10-19T05:36:04.073" v="1006" actId="21"/>
          <ac:picMkLst>
            <pc:docMk/>
            <pc:sldMk cId="3532094921" sldId="2147309770"/>
            <ac:picMk id="3" creationId="{C056AA7E-03E1-438C-A990-8130B860CCFB}"/>
          </ac:picMkLst>
        </pc:picChg>
        <pc:cxnChg chg="del mod">
          <ac:chgData name="Zhu, Yanjun" userId="aae12638-6f5e-40eb-ab19-7cf662dbe66c" providerId="ADAL" clId="{FCC3641F-D950-4EAB-94F4-DEFDA17067D7}" dt="2023-10-19T05:36:04.073" v="1006" actId="21"/>
          <ac:cxnSpMkLst>
            <pc:docMk/>
            <pc:sldMk cId="3532094921" sldId="2147309770"/>
            <ac:cxnSpMk id="7" creationId="{377F3DA4-6714-4D3F-BEE9-7F20B9F26B72}"/>
          </ac:cxnSpMkLst>
        </pc:cxnChg>
        <pc:cxnChg chg="del">
          <ac:chgData name="Zhu, Yanjun" userId="aae12638-6f5e-40eb-ab19-7cf662dbe66c" providerId="ADAL" clId="{FCC3641F-D950-4EAB-94F4-DEFDA17067D7}" dt="2023-10-19T05:34:56.851" v="960" actId="478"/>
          <ac:cxnSpMkLst>
            <pc:docMk/>
            <pc:sldMk cId="3532094921" sldId="2147309770"/>
            <ac:cxnSpMk id="8" creationId="{6C917F5F-EC04-4969-A702-D84BD16D3826}"/>
          </ac:cxnSpMkLst>
        </pc:cxnChg>
        <pc:cxnChg chg="del">
          <ac:chgData name="Zhu, Yanjun" userId="aae12638-6f5e-40eb-ab19-7cf662dbe66c" providerId="ADAL" clId="{FCC3641F-D950-4EAB-94F4-DEFDA17067D7}" dt="2023-10-19T05:35:00.089" v="962" actId="478"/>
          <ac:cxnSpMkLst>
            <pc:docMk/>
            <pc:sldMk cId="3532094921" sldId="2147309770"/>
            <ac:cxnSpMk id="9" creationId="{5D9DF8BD-9361-4847-A590-58B872885742}"/>
          </ac:cxnSpMkLst>
        </pc:cxnChg>
        <pc:cxnChg chg="del">
          <ac:chgData name="Zhu, Yanjun" userId="aae12638-6f5e-40eb-ab19-7cf662dbe66c" providerId="ADAL" clId="{FCC3641F-D950-4EAB-94F4-DEFDA17067D7}" dt="2023-10-19T05:34:53.166" v="958" actId="478"/>
          <ac:cxnSpMkLst>
            <pc:docMk/>
            <pc:sldMk cId="3532094921" sldId="2147309770"/>
            <ac:cxnSpMk id="10" creationId="{F603C719-173F-4563-8F0E-1A3655819FE1}"/>
          </ac:cxnSpMkLst>
        </pc:cxnChg>
        <pc:cxnChg chg="add del mod">
          <ac:chgData name="Zhu, Yanjun" userId="aae12638-6f5e-40eb-ab19-7cf662dbe66c" providerId="ADAL" clId="{FCC3641F-D950-4EAB-94F4-DEFDA17067D7}" dt="2023-10-19T03:17:35.411" v="791" actId="478"/>
          <ac:cxnSpMkLst>
            <pc:docMk/>
            <pc:sldMk cId="3532094921" sldId="2147309770"/>
            <ac:cxnSpMk id="14" creationId="{7CFC1A7F-DB5D-0258-A0C5-EA2580346684}"/>
          </ac:cxnSpMkLst>
        </pc:cxnChg>
      </pc:sldChg>
      <pc:sldChg chg="addSp delSp modSp add mod modNotesTx">
        <pc:chgData name="Zhu, Yanjun" userId="aae12638-6f5e-40eb-ab19-7cf662dbe66c" providerId="ADAL" clId="{FCC3641F-D950-4EAB-94F4-DEFDA17067D7}" dt="2023-10-22T13:05:29.742" v="12088" actId="20577"/>
        <pc:sldMkLst>
          <pc:docMk/>
          <pc:sldMk cId="2436998259" sldId="2147309771"/>
        </pc:sldMkLst>
        <pc:spChg chg="add mod">
          <ac:chgData name="Zhu, Yanjun" userId="aae12638-6f5e-40eb-ab19-7cf662dbe66c" providerId="ADAL" clId="{FCC3641F-D950-4EAB-94F4-DEFDA17067D7}" dt="2023-10-19T05:39:18.851" v="1148" actId="113"/>
          <ac:spMkLst>
            <pc:docMk/>
            <pc:sldMk cId="2436998259" sldId="2147309771"/>
            <ac:spMk id="2" creationId="{B32463FE-1F49-0CE5-55AE-EB9E404D84BA}"/>
          </ac:spMkLst>
        </pc:spChg>
        <pc:spChg chg="mod">
          <ac:chgData name="Zhu, Yanjun" userId="aae12638-6f5e-40eb-ab19-7cf662dbe66c" providerId="ADAL" clId="{FCC3641F-D950-4EAB-94F4-DEFDA17067D7}" dt="2023-10-19T05:45:34.302" v="1451" actId="20577"/>
          <ac:spMkLst>
            <pc:docMk/>
            <pc:sldMk cId="2436998259" sldId="2147309771"/>
            <ac:spMk id="3" creationId="{00000000-0000-0000-0000-000000000000}"/>
          </ac:spMkLst>
        </pc:spChg>
        <pc:spChg chg="del">
          <ac:chgData name="Zhu, Yanjun" userId="aae12638-6f5e-40eb-ab19-7cf662dbe66c" providerId="ADAL" clId="{FCC3641F-D950-4EAB-94F4-DEFDA17067D7}" dt="2023-10-19T05:35:33.301" v="964" actId="478"/>
          <ac:spMkLst>
            <pc:docMk/>
            <pc:sldMk cId="2436998259" sldId="2147309771"/>
            <ac:spMk id="4" creationId="{2DB1CD51-9386-A885-93EC-7B95CF1F54FA}"/>
          </ac:spMkLst>
        </pc:spChg>
        <pc:spChg chg="add mod">
          <ac:chgData name="Zhu, Yanjun" userId="aae12638-6f5e-40eb-ab19-7cf662dbe66c" providerId="ADAL" clId="{FCC3641F-D950-4EAB-94F4-DEFDA17067D7}" dt="2023-10-22T13:00:25.637" v="11634" actId="20577"/>
          <ac:spMkLst>
            <pc:docMk/>
            <pc:sldMk cId="2436998259" sldId="2147309771"/>
            <ac:spMk id="6" creationId="{1F61AA3C-3C3B-A82F-D4A0-D254097D9780}"/>
          </ac:spMkLst>
        </pc:spChg>
        <pc:spChg chg="add del mod">
          <ac:chgData name="Zhu, Yanjun" userId="aae12638-6f5e-40eb-ab19-7cf662dbe66c" providerId="ADAL" clId="{FCC3641F-D950-4EAB-94F4-DEFDA17067D7}" dt="2023-10-19T05:42:35.879" v="1288" actId="478"/>
          <ac:spMkLst>
            <pc:docMk/>
            <pc:sldMk cId="2436998259" sldId="2147309771"/>
            <ac:spMk id="8" creationId="{5E842AE4-FF4F-30E4-11D9-85FBE0BFF068}"/>
          </ac:spMkLst>
        </pc:spChg>
        <pc:picChg chg="add mod">
          <ac:chgData name="Zhu, Yanjun" userId="aae12638-6f5e-40eb-ab19-7cf662dbe66c" providerId="ADAL" clId="{FCC3641F-D950-4EAB-94F4-DEFDA17067D7}" dt="2023-10-19T07:09:38.038" v="1821" actId="1076"/>
          <ac:picMkLst>
            <pc:docMk/>
            <pc:sldMk cId="2436998259" sldId="2147309771"/>
            <ac:picMk id="5" creationId="{6BD6839F-C1D2-3A3A-ED4C-CC2DA838C0D4}"/>
          </ac:picMkLst>
        </pc:picChg>
        <pc:cxnChg chg="add del mod">
          <ac:chgData name="Zhu, Yanjun" userId="aae12638-6f5e-40eb-ab19-7cf662dbe66c" providerId="ADAL" clId="{FCC3641F-D950-4EAB-94F4-DEFDA17067D7}" dt="2023-10-22T13:02:59.170" v="11839" actId="478"/>
          <ac:cxnSpMkLst>
            <pc:docMk/>
            <pc:sldMk cId="2436998259" sldId="2147309771"/>
            <ac:cxnSpMk id="7" creationId="{1FC31FA4-288F-FB5D-60B3-2E34B95A261D}"/>
          </ac:cxnSpMkLst>
        </pc:cxnChg>
        <pc:cxnChg chg="add del mod">
          <ac:chgData name="Zhu, Yanjun" userId="aae12638-6f5e-40eb-ab19-7cf662dbe66c" providerId="ADAL" clId="{FCC3641F-D950-4EAB-94F4-DEFDA17067D7}" dt="2023-10-19T05:42:37.442" v="1289" actId="478"/>
          <ac:cxnSpMkLst>
            <pc:docMk/>
            <pc:sldMk cId="2436998259" sldId="2147309771"/>
            <ac:cxnSpMk id="9" creationId="{9F308D04-2F62-EA1C-0FD9-8605BD62CFD4}"/>
          </ac:cxnSpMkLst>
        </pc:cxnChg>
        <pc:cxnChg chg="add del mod">
          <ac:chgData name="Zhu, Yanjun" userId="aae12638-6f5e-40eb-ab19-7cf662dbe66c" providerId="ADAL" clId="{FCC3641F-D950-4EAB-94F4-DEFDA17067D7}" dt="2023-10-22T13:03:00.921" v="11840" actId="478"/>
          <ac:cxnSpMkLst>
            <pc:docMk/>
            <pc:sldMk cId="2436998259" sldId="2147309771"/>
            <ac:cxnSpMk id="18" creationId="{A57BB497-2447-A4D1-9BE3-E7E95DB07192}"/>
          </ac:cxnSpMkLst>
        </pc:cxnChg>
      </pc:sldChg>
      <pc:sldChg chg="addSp delSp modSp add mod modNotesTx">
        <pc:chgData name="Zhu, Yanjun" userId="aae12638-6f5e-40eb-ab19-7cf662dbe66c" providerId="ADAL" clId="{FCC3641F-D950-4EAB-94F4-DEFDA17067D7}" dt="2023-10-22T13:36:32.924" v="13019" actId="20577"/>
        <pc:sldMkLst>
          <pc:docMk/>
          <pc:sldMk cId="969811733" sldId="2147309772"/>
        </pc:sldMkLst>
        <pc:spChg chg="mod">
          <ac:chgData name="Zhu, Yanjun" userId="aae12638-6f5e-40eb-ab19-7cf662dbe66c" providerId="ADAL" clId="{FCC3641F-D950-4EAB-94F4-DEFDA17067D7}" dt="2023-10-19T05:54:05.806" v="1524" actId="207"/>
          <ac:spMkLst>
            <pc:docMk/>
            <pc:sldMk cId="969811733" sldId="2147309772"/>
            <ac:spMk id="3" creationId="{00000000-0000-0000-0000-000000000000}"/>
          </ac:spMkLst>
        </pc:spChg>
        <pc:spChg chg="del">
          <ac:chgData name="Zhu, Yanjun" userId="aae12638-6f5e-40eb-ab19-7cf662dbe66c" providerId="ADAL" clId="{FCC3641F-D950-4EAB-94F4-DEFDA17067D7}" dt="2023-10-19T05:53:38.783" v="1522" actId="478"/>
          <ac:spMkLst>
            <pc:docMk/>
            <pc:sldMk cId="969811733" sldId="2147309772"/>
            <ac:spMk id="4" creationId="{2DB1CD51-9386-A885-93EC-7B95CF1F54FA}"/>
          </ac:spMkLst>
        </pc:spChg>
        <pc:spChg chg="add mod">
          <ac:chgData name="Zhu, Yanjun" userId="aae12638-6f5e-40eb-ab19-7cf662dbe66c" providerId="ADAL" clId="{FCC3641F-D950-4EAB-94F4-DEFDA17067D7}" dt="2023-10-22T13:06:00.568" v="12108" actId="1038"/>
          <ac:spMkLst>
            <pc:docMk/>
            <pc:sldMk cId="969811733" sldId="2147309772"/>
            <ac:spMk id="6" creationId="{4A56E431-AA19-F4EE-2292-34294C85D6CA}"/>
          </ac:spMkLst>
        </pc:spChg>
        <pc:spChg chg="add mod">
          <ac:chgData name="Zhu, Yanjun" userId="aae12638-6f5e-40eb-ab19-7cf662dbe66c" providerId="ADAL" clId="{FCC3641F-D950-4EAB-94F4-DEFDA17067D7}" dt="2023-10-19T06:38:28.320" v="1591" actId="207"/>
          <ac:spMkLst>
            <pc:docMk/>
            <pc:sldMk cId="969811733" sldId="2147309772"/>
            <ac:spMk id="7" creationId="{E27B7E21-020F-356A-5CCC-89A504451706}"/>
          </ac:spMkLst>
        </pc:spChg>
        <pc:spChg chg="add del mod">
          <ac:chgData name="Zhu, Yanjun" userId="aae12638-6f5e-40eb-ab19-7cf662dbe66c" providerId="ADAL" clId="{FCC3641F-D950-4EAB-94F4-DEFDA17067D7}" dt="2023-10-19T06:44:41.477" v="1595"/>
          <ac:spMkLst>
            <pc:docMk/>
            <pc:sldMk cId="969811733" sldId="2147309772"/>
            <ac:spMk id="8" creationId="{4DCAFA14-4899-E244-FCD5-DC4C33BA65F3}"/>
          </ac:spMkLst>
        </pc:spChg>
        <pc:spChg chg="add del mod">
          <ac:chgData name="Zhu, Yanjun" userId="aae12638-6f5e-40eb-ab19-7cf662dbe66c" providerId="ADAL" clId="{FCC3641F-D950-4EAB-94F4-DEFDA17067D7}" dt="2023-10-19T06:46:05.047" v="1711" actId="478"/>
          <ac:spMkLst>
            <pc:docMk/>
            <pc:sldMk cId="969811733" sldId="2147309772"/>
            <ac:spMk id="11" creationId="{1BFA935A-7CC6-71FD-157E-96F9AEA60034}"/>
          </ac:spMkLst>
        </pc:spChg>
        <pc:spChg chg="add mod">
          <ac:chgData name="Zhu, Yanjun" userId="aae12638-6f5e-40eb-ab19-7cf662dbe66c" providerId="ADAL" clId="{FCC3641F-D950-4EAB-94F4-DEFDA17067D7}" dt="2023-10-19T06:46:57.388" v="1717" actId="255"/>
          <ac:spMkLst>
            <pc:docMk/>
            <pc:sldMk cId="969811733" sldId="2147309772"/>
            <ac:spMk id="12" creationId="{38A105AA-2C63-488A-D9F5-58538E4AD995}"/>
          </ac:spMkLst>
        </pc:spChg>
        <pc:picChg chg="add mod">
          <ac:chgData name="Zhu, Yanjun" userId="aae12638-6f5e-40eb-ab19-7cf662dbe66c" providerId="ADAL" clId="{FCC3641F-D950-4EAB-94F4-DEFDA17067D7}" dt="2023-10-19T06:45:39.193" v="1694" actId="1037"/>
          <ac:picMkLst>
            <pc:docMk/>
            <pc:sldMk cId="969811733" sldId="2147309772"/>
            <ac:picMk id="2" creationId="{9023E771-D908-67C4-7E2C-6F4E22E12388}"/>
          </ac:picMkLst>
        </pc:picChg>
        <pc:picChg chg="add del">
          <ac:chgData name="Zhu, Yanjun" userId="aae12638-6f5e-40eb-ab19-7cf662dbe66c" providerId="ADAL" clId="{FCC3641F-D950-4EAB-94F4-DEFDA17067D7}" dt="2023-10-19T06:44:46.703" v="1597"/>
          <ac:picMkLst>
            <pc:docMk/>
            <pc:sldMk cId="969811733" sldId="2147309772"/>
            <ac:picMk id="9" creationId="{E290EFE8-B246-AC98-5529-34DDAA48052B}"/>
          </ac:picMkLst>
        </pc:picChg>
        <pc:cxnChg chg="add mod">
          <ac:chgData name="Zhu, Yanjun" userId="aae12638-6f5e-40eb-ab19-7cf662dbe66c" providerId="ADAL" clId="{FCC3641F-D950-4EAB-94F4-DEFDA17067D7}" dt="2023-10-22T13:06:00.568" v="12108" actId="1038"/>
          <ac:cxnSpMkLst>
            <pc:docMk/>
            <pc:sldMk cId="969811733" sldId="2147309772"/>
            <ac:cxnSpMk id="5" creationId="{9D6ABFCB-212B-466A-2008-57C69885DFEA}"/>
          </ac:cxnSpMkLst>
        </pc:cxnChg>
      </pc:sldChg>
      <pc:sldChg chg="addSp delSp modSp add mod modNotesTx">
        <pc:chgData name="Zhu, Yanjun" userId="aae12638-6f5e-40eb-ab19-7cf662dbe66c" providerId="ADAL" clId="{FCC3641F-D950-4EAB-94F4-DEFDA17067D7}" dt="2023-10-23T01:17:44.979" v="17124" actId="20577"/>
        <pc:sldMkLst>
          <pc:docMk/>
          <pc:sldMk cId="3334872570" sldId="2147309773"/>
        </pc:sldMkLst>
        <pc:spChg chg="add mod">
          <ac:chgData name="Zhu, Yanjun" userId="aae12638-6f5e-40eb-ab19-7cf662dbe66c" providerId="ADAL" clId="{FCC3641F-D950-4EAB-94F4-DEFDA17067D7}" dt="2023-10-19T06:54:13.640" v="1813" actId="1038"/>
          <ac:spMkLst>
            <pc:docMk/>
            <pc:sldMk cId="3334872570" sldId="2147309773"/>
            <ac:spMk id="2" creationId="{5B327B50-188E-E62D-0480-9D19ED535568}"/>
          </ac:spMkLst>
        </pc:spChg>
        <pc:spChg chg="mod">
          <ac:chgData name="Zhu, Yanjun" userId="aae12638-6f5e-40eb-ab19-7cf662dbe66c" providerId="ADAL" clId="{FCC3641F-D950-4EAB-94F4-DEFDA17067D7}" dt="2023-10-19T06:50:08.307" v="1743" actId="207"/>
          <ac:spMkLst>
            <pc:docMk/>
            <pc:sldMk cId="3334872570" sldId="2147309773"/>
            <ac:spMk id="3" creationId="{00000000-0000-0000-0000-000000000000}"/>
          </ac:spMkLst>
        </pc:spChg>
        <pc:spChg chg="del">
          <ac:chgData name="Zhu, Yanjun" userId="aae12638-6f5e-40eb-ab19-7cf662dbe66c" providerId="ADAL" clId="{FCC3641F-D950-4EAB-94F4-DEFDA17067D7}" dt="2023-10-19T06:49:19.365" v="1741" actId="478"/>
          <ac:spMkLst>
            <pc:docMk/>
            <pc:sldMk cId="3334872570" sldId="2147309773"/>
            <ac:spMk id="4" creationId="{2DB1CD51-9386-A885-93EC-7B95CF1F54FA}"/>
          </ac:spMkLst>
        </pc:spChg>
        <pc:spChg chg="add mod">
          <ac:chgData name="Zhu, Yanjun" userId="aae12638-6f5e-40eb-ab19-7cf662dbe66c" providerId="ADAL" clId="{FCC3641F-D950-4EAB-94F4-DEFDA17067D7}" dt="2023-10-19T06:50:42.853" v="1746" actId="255"/>
          <ac:spMkLst>
            <pc:docMk/>
            <pc:sldMk cId="3334872570" sldId="2147309773"/>
            <ac:spMk id="7" creationId="{43054100-12CD-7CA0-DF79-F4A80DBBA7EC}"/>
          </ac:spMkLst>
        </pc:spChg>
        <pc:spChg chg="add mod">
          <ac:chgData name="Zhu, Yanjun" userId="aae12638-6f5e-40eb-ab19-7cf662dbe66c" providerId="ADAL" clId="{FCC3641F-D950-4EAB-94F4-DEFDA17067D7}" dt="2023-10-19T06:52:05.534" v="1786" actId="20577"/>
          <ac:spMkLst>
            <pc:docMk/>
            <pc:sldMk cId="3334872570" sldId="2147309773"/>
            <ac:spMk id="8" creationId="{259AC0CC-E0AD-15B0-3C78-AA8EF9271EB2}"/>
          </ac:spMkLst>
        </pc:spChg>
        <pc:picChg chg="add mod">
          <ac:chgData name="Zhu, Yanjun" userId="aae12638-6f5e-40eb-ab19-7cf662dbe66c" providerId="ADAL" clId="{FCC3641F-D950-4EAB-94F4-DEFDA17067D7}" dt="2023-10-19T06:50:32.250" v="1744"/>
          <ac:picMkLst>
            <pc:docMk/>
            <pc:sldMk cId="3334872570" sldId="2147309773"/>
            <ac:picMk id="5" creationId="{8F17236F-3600-0AD6-FB75-03B79B41706E}"/>
          </ac:picMkLst>
        </pc:picChg>
        <pc:cxnChg chg="add mod">
          <ac:chgData name="Zhu, Yanjun" userId="aae12638-6f5e-40eb-ab19-7cf662dbe66c" providerId="ADAL" clId="{FCC3641F-D950-4EAB-94F4-DEFDA17067D7}" dt="2023-10-19T06:50:32.250" v="1744"/>
          <ac:cxnSpMkLst>
            <pc:docMk/>
            <pc:sldMk cId="3334872570" sldId="2147309773"/>
            <ac:cxnSpMk id="6" creationId="{7A5C3E7D-34DA-9893-0E20-98E0640A5CF9}"/>
          </ac:cxnSpMkLst>
        </pc:cxnChg>
      </pc:sldChg>
      <pc:sldChg chg="addSp delSp modSp add mod modNotesTx">
        <pc:chgData name="Zhu, Yanjun" userId="aae12638-6f5e-40eb-ab19-7cf662dbe66c" providerId="ADAL" clId="{FCC3641F-D950-4EAB-94F4-DEFDA17067D7}" dt="2023-10-22T14:21:31.609" v="15238" actId="20577"/>
        <pc:sldMkLst>
          <pc:docMk/>
          <pc:sldMk cId="820488639" sldId="2147309774"/>
        </pc:sldMkLst>
        <pc:spChg chg="mod">
          <ac:chgData name="Zhu, Yanjun" userId="aae12638-6f5e-40eb-ab19-7cf662dbe66c" providerId="ADAL" clId="{FCC3641F-D950-4EAB-94F4-DEFDA17067D7}" dt="2023-10-19T07:18:22.762" v="1848" actId="20577"/>
          <ac:spMkLst>
            <pc:docMk/>
            <pc:sldMk cId="820488639" sldId="2147309774"/>
            <ac:spMk id="3" creationId="{00000000-0000-0000-0000-000000000000}"/>
          </ac:spMkLst>
        </pc:spChg>
        <pc:spChg chg="del">
          <ac:chgData name="Zhu, Yanjun" userId="aae12638-6f5e-40eb-ab19-7cf662dbe66c" providerId="ADAL" clId="{FCC3641F-D950-4EAB-94F4-DEFDA17067D7}" dt="2023-10-19T07:18:29.055" v="1849" actId="478"/>
          <ac:spMkLst>
            <pc:docMk/>
            <pc:sldMk cId="820488639" sldId="2147309774"/>
            <ac:spMk id="4" creationId="{2DB1CD51-9386-A885-93EC-7B95CF1F54FA}"/>
          </ac:spMkLst>
        </pc:spChg>
        <pc:spChg chg="add mod">
          <ac:chgData name="Zhu, Yanjun" userId="aae12638-6f5e-40eb-ab19-7cf662dbe66c" providerId="ADAL" clId="{FCC3641F-D950-4EAB-94F4-DEFDA17067D7}" dt="2023-10-19T07:19:00.492" v="1850"/>
          <ac:spMkLst>
            <pc:docMk/>
            <pc:sldMk cId="820488639" sldId="2147309774"/>
            <ac:spMk id="6" creationId="{54DBC6EE-303E-B10C-880D-97B681B2E2C4}"/>
          </ac:spMkLst>
        </pc:spChg>
        <pc:spChg chg="add mod">
          <ac:chgData name="Zhu, Yanjun" userId="aae12638-6f5e-40eb-ab19-7cf662dbe66c" providerId="ADAL" clId="{FCC3641F-D950-4EAB-94F4-DEFDA17067D7}" dt="2023-10-19T07:48:24.371" v="1964" actId="1038"/>
          <ac:spMkLst>
            <pc:docMk/>
            <pc:sldMk cId="820488639" sldId="2147309774"/>
            <ac:spMk id="7" creationId="{81479250-1D35-B05F-901E-E0627946EDC0}"/>
          </ac:spMkLst>
        </pc:spChg>
        <pc:graphicFrameChg chg="add mod">
          <ac:chgData name="Zhu, Yanjun" userId="aae12638-6f5e-40eb-ab19-7cf662dbe66c" providerId="ADAL" clId="{FCC3641F-D950-4EAB-94F4-DEFDA17067D7}" dt="2023-10-19T07:38:08.536" v="1933" actId="20577"/>
          <ac:graphicFrameMkLst>
            <pc:docMk/>
            <pc:sldMk cId="820488639" sldId="2147309774"/>
            <ac:graphicFrameMk id="8" creationId="{49BFA437-3850-5480-6473-5F4EDEEE83FC}"/>
          </ac:graphicFrameMkLst>
        </pc:graphicFrameChg>
        <pc:picChg chg="add mod">
          <ac:chgData name="Zhu, Yanjun" userId="aae12638-6f5e-40eb-ab19-7cf662dbe66c" providerId="ADAL" clId="{FCC3641F-D950-4EAB-94F4-DEFDA17067D7}" dt="2023-10-19T07:19:00.492" v="1850"/>
          <ac:picMkLst>
            <pc:docMk/>
            <pc:sldMk cId="820488639" sldId="2147309774"/>
            <ac:picMk id="2" creationId="{D888D5D7-41E0-E7CA-4D41-93DEA43A3B0E}"/>
          </ac:picMkLst>
        </pc:picChg>
        <pc:picChg chg="add mod">
          <ac:chgData name="Zhu, Yanjun" userId="aae12638-6f5e-40eb-ab19-7cf662dbe66c" providerId="ADAL" clId="{FCC3641F-D950-4EAB-94F4-DEFDA17067D7}" dt="2023-10-19T07:48:24.371" v="1964" actId="1038"/>
          <ac:picMkLst>
            <pc:docMk/>
            <pc:sldMk cId="820488639" sldId="2147309774"/>
            <ac:picMk id="5" creationId="{9B4A6F96-9714-CB32-09ED-87502C391FD8}"/>
          </ac:picMkLst>
        </pc:picChg>
      </pc:sldChg>
      <pc:sldChg chg="addSp delSp modSp add mod modNotesTx">
        <pc:chgData name="Zhu, Yanjun" userId="aae12638-6f5e-40eb-ab19-7cf662dbe66c" providerId="ADAL" clId="{FCC3641F-D950-4EAB-94F4-DEFDA17067D7}" dt="2023-10-22T14:59:58.818" v="17004" actId="20577"/>
        <pc:sldMkLst>
          <pc:docMk/>
          <pc:sldMk cId="1819199212" sldId="2147309775"/>
        </pc:sldMkLst>
        <pc:spChg chg="mod">
          <ac:chgData name="Zhu, Yanjun" userId="aae12638-6f5e-40eb-ab19-7cf662dbe66c" providerId="ADAL" clId="{FCC3641F-D950-4EAB-94F4-DEFDA17067D7}" dt="2023-10-19T07:58:45.094" v="1993" actId="20577"/>
          <ac:spMkLst>
            <pc:docMk/>
            <pc:sldMk cId="1819199212" sldId="2147309775"/>
            <ac:spMk id="3" creationId="{00000000-0000-0000-0000-000000000000}"/>
          </ac:spMkLst>
        </pc:spChg>
        <pc:spChg chg="del">
          <ac:chgData name="Zhu, Yanjun" userId="aae12638-6f5e-40eb-ab19-7cf662dbe66c" providerId="ADAL" clId="{FCC3641F-D950-4EAB-94F4-DEFDA17067D7}" dt="2023-10-19T07:58:52.972" v="1994" actId="478"/>
          <ac:spMkLst>
            <pc:docMk/>
            <pc:sldMk cId="1819199212" sldId="2147309775"/>
            <ac:spMk id="4" creationId="{2DB1CD51-9386-A885-93EC-7B95CF1F54FA}"/>
          </ac:spMkLst>
        </pc:spChg>
        <pc:spChg chg="add mod">
          <ac:chgData name="Zhu, Yanjun" userId="aae12638-6f5e-40eb-ab19-7cf662dbe66c" providerId="ADAL" clId="{FCC3641F-D950-4EAB-94F4-DEFDA17067D7}" dt="2023-10-21T03:05:47.409" v="5468" actId="1037"/>
          <ac:spMkLst>
            <pc:docMk/>
            <pc:sldMk cId="1819199212" sldId="2147309775"/>
            <ac:spMk id="5" creationId="{D1B1D250-E36B-8E62-98D3-0A4D2A7276F3}"/>
          </ac:spMkLst>
        </pc:spChg>
        <pc:picChg chg="add mod">
          <ac:chgData name="Zhu, Yanjun" userId="aae12638-6f5e-40eb-ab19-7cf662dbe66c" providerId="ADAL" clId="{FCC3641F-D950-4EAB-94F4-DEFDA17067D7}" dt="2023-10-20T02:54:43.733" v="3115" actId="1037"/>
          <ac:picMkLst>
            <pc:docMk/>
            <pc:sldMk cId="1819199212" sldId="2147309775"/>
            <ac:picMk id="2" creationId="{C7B84CA7-6653-91BC-7F86-9972ED76F581}"/>
          </ac:picMkLst>
        </pc:picChg>
      </pc:sldChg>
      <pc:sldChg chg="addSp modSp add mod modNotesTx">
        <pc:chgData name="Zhu, Yanjun" userId="aae12638-6f5e-40eb-ab19-7cf662dbe66c" providerId="ADAL" clId="{FCC3641F-D950-4EAB-94F4-DEFDA17067D7}" dt="2023-10-23T02:16:09.046" v="18890" actId="20577"/>
        <pc:sldMkLst>
          <pc:docMk/>
          <pc:sldMk cId="1636069944" sldId="2147309776"/>
        </pc:sldMkLst>
        <pc:spChg chg="mod">
          <ac:chgData name="Zhu, Yanjun" userId="aae12638-6f5e-40eb-ab19-7cf662dbe66c" providerId="ADAL" clId="{FCC3641F-D950-4EAB-94F4-DEFDA17067D7}" dt="2023-10-19T07:59:14.528" v="2005" actId="27636"/>
          <ac:spMkLst>
            <pc:docMk/>
            <pc:sldMk cId="1636069944" sldId="2147309776"/>
            <ac:spMk id="3" creationId="{00000000-0000-0000-0000-000000000000}"/>
          </ac:spMkLst>
        </pc:spChg>
        <pc:spChg chg="add mod">
          <ac:chgData name="Zhu, Yanjun" userId="aae12638-6f5e-40eb-ab19-7cf662dbe66c" providerId="ADAL" clId="{FCC3641F-D950-4EAB-94F4-DEFDA17067D7}" dt="2023-10-21T02:25:34.935" v="4805" actId="14100"/>
          <ac:spMkLst>
            <pc:docMk/>
            <pc:sldMk cId="1636069944" sldId="2147309776"/>
            <ac:spMk id="4" creationId="{B4FD3105-BFB4-D003-722D-74D4C1F9CA8F}"/>
          </ac:spMkLst>
        </pc:spChg>
        <pc:spChg chg="add mod">
          <ac:chgData name="Zhu, Yanjun" userId="aae12638-6f5e-40eb-ab19-7cf662dbe66c" providerId="ADAL" clId="{FCC3641F-D950-4EAB-94F4-DEFDA17067D7}" dt="2023-10-21T02:39:31.491" v="5081" actId="20577"/>
          <ac:spMkLst>
            <pc:docMk/>
            <pc:sldMk cId="1636069944" sldId="2147309776"/>
            <ac:spMk id="8" creationId="{53B35F75-C19C-C89D-D986-6ADB60D12333}"/>
          </ac:spMkLst>
        </pc:spChg>
        <pc:spChg chg="add mod">
          <ac:chgData name="Zhu, Yanjun" userId="aae12638-6f5e-40eb-ab19-7cf662dbe66c" providerId="ADAL" clId="{FCC3641F-D950-4EAB-94F4-DEFDA17067D7}" dt="2023-10-21T02:43:48.406" v="5210" actId="20577"/>
          <ac:spMkLst>
            <pc:docMk/>
            <pc:sldMk cId="1636069944" sldId="2147309776"/>
            <ac:spMk id="11" creationId="{025F51FC-407A-22A0-1577-8E93E5FB0E67}"/>
          </ac:spMkLst>
        </pc:spChg>
        <pc:spChg chg="add mod">
          <ac:chgData name="Zhu, Yanjun" userId="aae12638-6f5e-40eb-ab19-7cf662dbe66c" providerId="ADAL" clId="{FCC3641F-D950-4EAB-94F4-DEFDA17067D7}" dt="2023-10-21T03:03:51.799" v="5450" actId="255"/>
          <ac:spMkLst>
            <pc:docMk/>
            <pc:sldMk cId="1636069944" sldId="2147309776"/>
            <ac:spMk id="18" creationId="{B94765CF-A1F7-3349-BC3F-7CECAB13CD0A}"/>
          </ac:spMkLst>
        </pc:spChg>
        <pc:picChg chg="add mod">
          <ac:chgData name="Zhu, Yanjun" userId="aae12638-6f5e-40eb-ab19-7cf662dbe66c" providerId="ADAL" clId="{FCC3641F-D950-4EAB-94F4-DEFDA17067D7}" dt="2023-10-21T01:31:37.744" v="4216" actId="14100"/>
          <ac:picMkLst>
            <pc:docMk/>
            <pc:sldMk cId="1636069944" sldId="2147309776"/>
            <ac:picMk id="2" creationId="{0DE96F60-6E91-C143-BFE0-B94ED14B0A74}"/>
          </ac:picMkLst>
        </pc:picChg>
        <pc:cxnChg chg="add mod">
          <ac:chgData name="Zhu, Yanjun" userId="aae12638-6f5e-40eb-ab19-7cf662dbe66c" providerId="ADAL" clId="{FCC3641F-D950-4EAB-94F4-DEFDA17067D7}" dt="2023-10-21T02:25:34.935" v="4805" actId="14100"/>
          <ac:cxnSpMkLst>
            <pc:docMk/>
            <pc:sldMk cId="1636069944" sldId="2147309776"/>
            <ac:cxnSpMk id="5" creationId="{65640EED-E63A-2217-12AA-4F1B25860792}"/>
          </ac:cxnSpMkLst>
        </pc:cxnChg>
        <pc:cxnChg chg="add mod">
          <ac:chgData name="Zhu, Yanjun" userId="aae12638-6f5e-40eb-ab19-7cf662dbe66c" providerId="ADAL" clId="{FCC3641F-D950-4EAB-94F4-DEFDA17067D7}" dt="2023-10-21T02:09:56.522" v="4655" actId="14100"/>
          <ac:cxnSpMkLst>
            <pc:docMk/>
            <pc:sldMk cId="1636069944" sldId="2147309776"/>
            <ac:cxnSpMk id="9" creationId="{DF387EFF-7E23-FDC5-D2B3-4546DE731D24}"/>
          </ac:cxnSpMkLst>
        </pc:cxnChg>
        <pc:cxnChg chg="add mod">
          <ac:chgData name="Zhu, Yanjun" userId="aae12638-6f5e-40eb-ab19-7cf662dbe66c" providerId="ADAL" clId="{FCC3641F-D950-4EAB-94F4-DEFDA17067D7}" dt="2023-10-21T02:09:49.887" v="4654" actId="14100"/>
          <ac:cxnSpMkLst>
            <pc:docMk/>
            <pc:sldMk cId="1636069944" sldId="2147309776"/>
            <ac:cxnSpMk id="12" creationId="{E13800CD-AD87-AD38-4703-9B235F64090C}"/>
          </ac:cxnSpMkLst>
        </pc:cxnChg>
      </pc:sldChg>
      <pc:sldChg chg="addSp delSp modSp add mod modNotesTx">
        <pc:chgData name="Zhu, Yanjun" userId="aae12638-6f5e-40eb-ab19-7cf662dbe66c" providerId="ADAL" clId="{FCC3641F-D950-4EAB-94F4-DEFDA17067D7}" dt="2023-10-23T01:31:47.394" v="17645" actId="20577"/>
        <pc:sldMkLst>
          <pc:docMk/>
          <pc:sldMk cId="2203237787" sldId="2147309777"/>
        </pc:sldMkLst>
        <pc:spChg chg="add del mod">
          <ac:chgData name="Zhu, Yanjun" userId="aae12638-6f5e-40eb-ab19-7cf662dbe66c" providerId="ADAL" clId="{FCC3641F-D950-4EAB-94F4-DEFDA17067D7}" dt="2023-10-22T09:33:57.307" v="9111" actId="20577"/>
          <ac:spMkLst>
            <pc:docMk/>
            <pc:sldMk cId="2203237787" sldId="2147309777"/>
            <ac:spMk id="3" creationId="{00000000-0000-0000-0000-000000000000}"/>
          </ac:spMkLst>
        </pc:spChg>
        <pc:spChg chg="add mod">
          <ac:chgData name="Zhu, Yanjun" userId="aae12638-6f5e-40eb-ab19-7cf662dbe66c" providerId="ADAL" clId="{FCC3641F-D950-4EAB-94F4-DEFDA17067D7}" dt="2023-10-20T03:13:34.419" v="4146" actId="20577"/>
          <ac:spMkLst>
            <pc:docMk/>
            <pc:sldMk cId="2203237787" sldId="2147309777"/>
            <ac:spMk id="4" creationId="{4D9094CE-3878-BC35-64BC-A62E4C0A28AA}"/>
          </ac:spMkLst>
        </pc:spChg>
        <pc:spChg chg="add del mod">
          <ac:chgData name="Zhu, Yanjun" userId="aae12638-6f5e-40eb-ab19-7cf662dbe66c" providerId="ADAL" clId="{FCC3641F-D950-4EAB-94F4-DEFDA17067D7}" dt="2023-10-22T09:33:52.517" v="9107" actId="478"/>
          <ac:spMkLst>
            <pc:docMk/>
            <pc:sldMk cId="2203237787" sldId="2147309777"/>
            <ac:spMk id="6" creationId="{351F3FA1-5136-6807-4F02-6291248C0B8F}"/>
          </ac:spMkLst>
        </pc:spChg>
        <pc:picChg chg="add mod">
          <ac:chgData name="Zhu, Yanjun" userId="aae12638-6f5e-40eb-ab19-7cf662dbe66c" providerId="ADAL" clId="{FCC3641F-D950-4EAB-94F4-DEFDA17067D7}" dt="2023-10-20T03:13:04.402" v="4110" actId="14100"/>
          <ac:picMkLst>
            <pc:docMk/>
            <pc:sldMk cId="2203237787" sldId="2147309777"/>
            <ac:picMk id="2" creationId="{F16C45F7-3DC8-003B-153B-8D8E61FDED7D}"/>
          </ac:picMkLst>
        </pc:picChg>
      </pc:sldChg>
      <pc:sldChg chg="addSp delSp modSp add del mod">
        <pc:chgData name="Zhu, Yanjun" userId="aae12638-6f5e-40eb-ab19-7cf662dbe66c" providerId="ADAL" clId="{FCC3641F-D950-4EAB-94F4-DEFDA17067D7}" dt="2023-10-21T15:13:57.037" v="7906" actId="47"/>
        <pc:sldMkLst>
          <pc:docMk/>
          <pc:sldMk cId="3944898474" sldId="2147309778"/>
        </pc:sldMkLst>
        <pc:spChg chg="mod">
          <ac:chgData name="Zhu, Yanjun" userId="aae12638-6f5e-40eb-ab19-7cf662dbe66c" providerId="ADAL" clId="{FCC3641F-D950-4EAB-94F4-DEFDA17067D7}" dt="2023-10-20T05:51:39.344" v="4159" actId="20577"/>
          <ac:spMkLst>
            <pc:docMk/>
            <pc:sldMk cId="3944898474" sldId="2147309778"/>
            <ac:spMk id="3" creationId="{00000000-0000-0000-0000-000000000000}"/>
          </ac:spMkLst>
        </pc:spChg>
        <pc:spChg chg="add del">
          <ac:chgData name="Zhu, Yanjun" userId="aae12638-6f5e-40eb-ab19-7cf662dbe66c" providerId="ADAL" clId="{FCC3641F-D950-4EAB-94F4-DEFDA17067D7}" dt="2023-10-21T14:16:33.921" v="6789" actId="478"/>
          <ac:spMkLst>
            <pc:docMk/>
            <pc:sldMk cId="3944898474" sldId="2147309778"/>
            <ac:spMk id="4" creationId="{B118C7B7-5211-5405-2EE0-74425B926CAF}"/>
          </ac:spMkLst>
        </pc:spChg>
        <pc:spChg chg="add mod">
          <ac:chgData name="Zhu, Yanjun" userId="aae12638-6f5e-40eb-ab19-7cf662dbe66c" providerId="ADAL" clId="{FCC3641F-D950-4EAB-94F4-DEFDA17067D7}" dt="2023-10-21T15:13:43.628" v="7905" actId="20577"/>
          <ac:spMkLst>
            <pc:docMk/>
            <pc:sldMk cId="3944898474" sldId="2147309778"/>
            <ac:spMk id="5" creationId="{76823B5E-AA2E-950C-6670-489CB8AB9B84}"/>
          </ac:spMkLst>
        </pc:spChg>
      </pc:sldChg>
      <pc:sldChg chg="addSp modSp add mod modNotesTx">
        <pc:chgData name="Zhu, Yanjun" userId="aae12638-6f5e-40eb-ab19-7cf662dbe66c" providerId="ADAL" clId="{FCC3641F-D950-4EAB-94F4-DEFDA17067D7}" dt="2023-10-23T02:22:09.758" v="19315" actId="20577"/>
        <pc:sldMkLst>
          <pc:docMk/>
          <pc:sldMk cId="387022947" sldId="2147309779"/>
        </pc:sldMkLst>
        <pc:spChg chg="mod">
          <ac:chgData name="Zhu, Yanjun" userId="aae12638-6f5e-40eb-ab19-7cf662dbe66c" providerId="ADAL" clId="{FCC3641F-D950-4EAB-94F4-DEFDA17067D7}" dt="2023-10-22T09:31:25.209" v="9099" actId="27636"/>
          <ac:spMkLst>
            <pc:docMk/>
            <pc:sldMk cId="387022947" sldId="2147309779"/>
            <ac:spMk id="3" creationId="{00000000-0000-0000-0000-000000000000}"/>
          </ac:spMkLst>
        </pc:spChg>
        <pc:spChg chg="add mod">
          <ac:chgData name="Zhu, Yanjun" userId="aae12638-6f5e-40eb-ab19-7cf662dbe66c" providerId="ADAL" clId="{FCC3641F-D950-4EAB-94F4-DEFDA17067D7}" dt="2023-10-21T13:37:42.555" v="6778" actId="20577"/>
          <ac:spMkLst>
            <pc:docMk/>
            <pc:sldMk cId="387022947" sldId="2147309779"/>
            <ac:spMk id="5" creationId="{D1650867-D3F5-4613-A3AD-B83EBCB0346C}"/>
          </ac:spMkLst>
        </pc:spChg>
        <pc:picChg chg="add mod">
          <ac:chgData name="Zhu, Yanjun" userId="aae12638-6f5e-40eb-ab19-7cf662dbe66c" providerId="ADAL" clId="{FCC3641F-D950-4EAB-94F4-DEFDA17067D7}" dt="2023-10-21T13:33:12.862" v="6327" actId="14100"/>
          <ac:picMkLst>
            <pc:docMk/>
            <pc:sldMk cId="387022947" sldId="2147309779"/>
            <ac:picMk id="4" creationId="{C4971AEE-2F6F-F592-A142-EA43FC586D4C}"/>
          </ac:picMkLst>
        </pc:picChg>
      </pc:sldChg>
      <pc:sldChg chg="addSp modSp add mod modAnim modNotesTx">
        <pc:chgData name="Zhu, Yanjun" userId="aae12638-6f5e-40eb-ab19-7cf662dbe66c" providerId="ADAL" clId="{FCC3641F-D950-4EAB-94F4-DEFDA17067D7}" dt="2023-10-23T02:30:05.133" v="19837" actId="20577"/>
        <pc:sldMkLst>
          <pc:docMk/>
          <pc:sldMk cId="179414169" sldId="2147309780"/>
        </pc:sldMkLst>
        <pc:spChg chg="mod">
          <ac:chgData name="Zhu, Yanjun" userId="aae12638-6f5e-40eb-ab19-7cf662dbe66c" providerId="ADAL" clId="{FCC3641F-D950-4EAB-94F4-DEFDA17067D7}" dt="2023-10-21T03:07:41.221" v="5488" actId="14100"/>
          <ac:spMkLst>
            <pc:docMk/>
            <pc:sldMk cId="179414169" sldId="2147309780"/>
            <ac:spMk id="3" creationId="{00000000-0000-0000-0000-000000000000}"/>
          </ac:spMkLst>
        </pc:spChg>
        <pc:spChg chg="add mod">
          <ac:chgData name="Zhu, Yanjun" userId="aae12638-6f5e-40eb-ab19-7cf662dbe66c" providerId="ADAL" clId="{FCC3641F-D950-4EAB-94F4-DEFDA17067D7}" dt="2023-10-22T02:22:12.552" v="7991" actId="14100"/>
          <ac:spMkLst>
            <pc:docMk/>
            <pc:sldMk cId="179414169" sldId="2147309780"/>
            <ac:spMk id="4" creationId="{EBFF1B07-B181-1E46-827C-2E18C5D25B40}"/>
          </ac:spMkLst>
        </pc:spChg>
        <pc:picChg chg="add mod">
          <ac:chgData name="Zhu, Yanjun" userId="aae12638-6f5e-40eb-ab19-7cf662dbe66c" providerId="ADAL" clId="{FCC3641F-D950-4EAB-94F4-DEFDA17067D7}" dt="2023-10-21T07:29:03.212" v="5600" actId="1035"/>
          <ac:picMkLst>
            <pc:docMk/>
            <pc:sldMk cId="179414169" sldId="2147309780"/>
            <ac:picMk id="2" creationId="{EA073D34-3A27-CEB0-7D18-40162373FA5D}"/>
          </ac:picMkLst>
        </pc:picChg>
      </pc:sldChg>
      <pc:sldChg chg="addSp delSp modSp add mod modAnim modNotesTx">
        <pc:chgData name="Zhu, Yanjun" userId="aae12638-6f5e-40eb-ab19-7cf662dbe66c" providerId="ADAL" clId="{FCC3641F-D950-4EAB-94F4-DEFDA17067D7}" dt="2023-10-23T02:57:19.244" v="20481" actId="20577"/>
        <pc:sldMkLst>
          <pc:docMk/>
          <pc:sldMk cId="2938932106" sldId="2147309781"/>
        </pc:sldMkLst>
        <pc:spChg chg="mod">
          <ac:chgData name="Zhu, Yanjun" userId="aae12638-6f5e-40eb-ab19-7cf662dbe66c" providerId="ADAL" clId="{FCC3641F-D950-4EAB-94F4-DEFDA17067D7}" dt="2023-10-21T03:08:26.584" v="5502" actId="14100"/>
          <ac:spMkLst>
            <pc:docMk/>
            <pc:sldMk cId="2938932106" sldId="2147309781"/>
            <ac:spMk id="3" creationId="{00000000-0000-0000-0000-000000000000}"/>
          </ac:spMkLst>
        </pc:spChg>
        <pc:spChg chg="add mod">
          <ac:chgData name="Zhu, Yanjun" userId="aae12638-6f5e-40eb-ab19-7cf662dbe66c" providerId="ADAL" clId="{FCC3641F-D950-4EAB-94F4-DEFDA17067D7}" dt="2023-10-22T02:21:51.017" v="7989" actId="255"/>
          <ac:spMkLst>
            <pc:docMk/>
            <pc:sldMk cId="2938932106" sldId="2147309781"/>
            <ac:spMk id="4" creationId="{4E740B1D-F8CC-E229-3138-E9305B9BDB52}"/>
          </ac:spMkLst>
        </pc:spChg>
        <pc:picChg chg="add del mod">
          <ac:chgData name="Zhu, Yanjun" userId="aae12638-6f5e-40eb-ab19-7cf662dbe66c" providerId="ADAL" clId="{FCC3641F-D950-4EAB-94F4-DEFDA17067D7}" dt="2023-10-21T14:32:28.173" v="6924"/>
          <ac:picMkLst>
            <pc:docMk/>
            <pc:sldMk cId="2938932106" sldId="2147309781"/>
            <ac:picMk id="2" creationId="{11DD781B-A159-2479-CA84-2F78480EC66F}"/>
          </ac:picMkLst>
        </pc:picChg>
      </pc:sldChg>
      <pc:sldChg chg="delSp add del mod delAnim">
        <pc:chgData name="Zhu, Yanjun" userId="aae12638-6f5e-40eb-ab19-7cf662dbe66c" providerId="ADAL" clId="{FCC3641F-D950-4EAB-94F4-DEFDA17067D7}" dt="2023-10-21T14:33:18.274" v="6927" actId="47"/>
        <pc:sldMkLst>
          <pc:docMk/>
          <pc:sldMk cId="1815526921" sldId="2147309782"/>
        </pc:sldMkLst>
        <pc:picChg chg="del">
          <ac:chgData name="Zhu, Yanjun" userId="aae12638-6f5e-40eb-ab19-7cf662dbe66c" providerId="ADAL" clId="{FCC3641F-D950-4EAB-94F4-DEFDA17067D7}" dt="2023-10-21T14:32:38.427" v="6926" actId="478"/>
          <ac:picMkLst>
            <pc:docMk/>
            <pc:sldMk cId="1815526921" sldId="2147309782"/>
            <ac:picMk id="2" creationId="{EA073D34-3A27-CEB0-7D18-40162373FA5D}"/>
          </ac:picMkLst>
        </pc:picChg>
      </pc:sldChg>
      <pc:sldMasterChg chg="delSldLayout">
        <pc:chgData name="Zhu, Yanjun" userId="aae12638-6f5e-40eb-ab19-7cf662dbe66c" providerId="ADAL" clId="{FCC3641F-D950-4EAB-94F4-DEFDA17067D7}" dt="2023-10-19T06:56:09.807" v="1816" actId="47"/>
        <pc:sldMasterMkLst>
          <pc:docMk/>
          <pc:sldMasterMk cId="0" sldId="2147483648"/>
        </pc:sldMasterMkLst>
        <pc:sldLayoutChg chg="del">
          <pc:chgData name="Zhu, Yanjun" userId="aae12638-6f5e-40eb-ab19-7cf662dbe66c" providerId="ADAL" clId="{FCC3641F-D950-4EAB-94F4-DEFDA17067D7}" dt="2023-10-19T05:36:41.190" v="1009" actId="47"/>
          <pc:sldLayoutMkLst>
            <pc:docMk/>
            <pc:sldMasterMk cId="0" sldId="2147483648"/>
            <pc:sldLayoutMk cId="239854847" sldId="2147483656"/>
          </pc:sldLayoutMkLst>
        </pc:sldLayoutChg>
        <pc:sldLayoutChg chg="del">
          <pc:chgData name="Zhu, Yanjun" userId="aae12638-6f5e-40eb-ab19-7cf662dbe66c" providerId="ADAL" clId="{FCC3641F-D950-4EAB-94F4-DEFDA17067D7}" dt="2023-10-19T06:56:09.807" v="1816" actId="47"/>
          <pc:sldLayoutMkLst>
            <pc:docMk/>
            <pc:sldMasterMk cId="0" sldId="2147483648"/>
            <pc:sldLayoutMk cId="295033644" sldId="2147483657"/>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2FA84C-63BD-482B-A2CD-0C1E2D6C6A3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A7CF2E2A-76F8-4044-8C55-DB5F55BF4A99}">
      <dgm:prSet/>
      <dgm:spPr/>
      <dgm:t>
        <a:bodyPr/>
        <a:lstStyle/>
        <a:p>
          <a:r>
            <a:rPr lang="en-US"/>
            <a:t>The irdma Linux* driver enables RDMA functionality on RDMA-capable Intel network devices. Devices supported by this driver:</a:t>
          </a:r>
        </a:p>
      </dgm:t>
    </dgm:pt>
    <dgm:pt modelId="{22D6F93E-5247-4FD8-88F9-5BCB611BEFB5}" type="parTrans" cxnId="{D9D3C85B-122E-44CE-B094-04719B148D0C}">
      <dgm:prSet/>
      <dgm:spPr/>
      <dgm:t>
        <a:bodyPr/>
        <a:lstStyle/>
        <a:p>
          <a:endParaRPr lang="en-US"/>
        </a:p>
      </dgm:t>
    </dgm:pt>
    <dgm:pt modelId="{2D611FB1-70FA-41CD-87A3-C8E5AB131AA1}" type="sibTrans" cxnId="{D9D3C85B-122E-44CE-B094-04719B148D0C}">
      <dgm:prSet/>
      <dgm:spPr/>
      <dgm:t>
        <a:bodyPr/>
        <a:lstStyle/>
        <a:p>
          <a:endParaRPr lang="en-US"/>
        </a:p>
      </dgm:t>
    </dgm:pt>
    <dgm:pt modelId="{04C25DFF-2D52-44FC-9FB9-C34D40C81F9E}">
      <dgm:prSet/>
      <dgm:spPr/>
      <dgm:t>
        <a:bodyPr/>
        <a:lstStyle/>
        <a:p>
          <a:r>
            <a:rPr lang="en-US" dirty="0"/>
            <a:t>- Intel(R) Ethernet Controller E800 Series</a:t>
          </a:r>
        </a:p>
      </dgm:t>
    </dgm:pt>
    <dgm:pt modelId="{9455EA65-8757-422D-8DFA-473773417FCD}" type="parTrans" cxnId="{E0C67603-7EE2-4E26-8496-ED62725EFE55}">
      <dgm:prSet/>
      <dgm:spPr/>
      <dgm:t>
        <a:bodyPr/>
        <a:lstStyle/>
        <a:p>
          <a:endParaRPr lang="en-US"/>
        </a:p>
      </dgm:t>
    </dgm:pt>
    <dgm:pt modelId="{C552DC25-D71C-4145-84AE-9C3FE2DC6259}" type="sibTrans" cxnId="{E0C67603-7EE2-4E26-8496-ED62725EFE55}">
      <dgm:prSet/>
      <dgm:spPr/>
      <dgm:t>
        <a:bodyPr/>
        <a:lstStyle/>
        <a:p>
          <a:endParaRPr lang="en-US"/>
        </a:p>
      </dgm:t>
    </dgm:pt>
    <dgm:pt modelId="{B0A64037-57CD-49A1-9B94-032CBB0B7D97}">
      <dgm:prSet/>
      <dgm:spPr/>
      <dgm:t>
        <a:bodyPr/>
        <a:lstStyle/>
        <a:p>
          <a:r>
            <a:rPr lang="en-US"/>
            <a:t>- Intel(R) Ethernet Network Connection X722</a:t>
          </a:r>
        </a:p>
      </dgm:t>
    </dgm:pt>
    <dgm:pt modelId="{DC802E78-B59C-43DD-862A-E1B8C55B52AE}" type="parTrans" cxnId="{2C71E6B3-3AD8-4B01-9E0C-476E1489300E}">
      <dgm:prSet/>
      <dgm:spPr/>
      <dgm:t>
        <a:bodyPr/>
        <a:lstStyle/>
        <a:p>
          <a:endParaRPr lang="en-US"/>
        </a:p>
      </dgm:t>
    </dgm:pt>
    <dgm:pt modelId="{F9D25D41-8AC6-41F7-BDAE-C4C81A114342}" type="sibTrans" cxnId="{2C71E6B3-3AD8-4B01-9E0C-476E1489300E}">
      <dgm:prSet/>
      <dgm:spPr/>
      <dgm:t>
        <a:bodyPr/>
        <a:lstStyle/>
        <a:p>
          <a:endParaRPr lang="en-US"/>
        </a:p>
      </dgm:t>
    </dgm:pt>
    <dgm:pt modelId="{424130A2-CE9C-4FEF-924E-F92DA7163EFA}">
      <dgm:prSet/>
      <dgm:spPr/>
      <dgm:t>
        <a:bodyPr/>
        <a:lstStyle/>
        <a:p>
          <a:r>
            <a:rPr lang="en-US" dirty="0"/>
            <a:t>The Intel Ethernet 800 Series and X722 each support a different set of RDMA features, which operates on UDP/IP, routable over IP networks.</a:t>
          </a:r>
        </a:p>
      </dgm:t>
    </dgm:pt>
    <dgm:pt modelId="{0627EB6E-9D66-41F9-862F-AA264C06B846}" type="parTrans" cxnId="{B4C1D88D-49A0-4643-8772-5C7C1FD17564}">
      <dgm:prSet/>
      <dgm:spPr/>
      <dgm:t>
        <a:bodyPr/>
        <a:lstStyle/>
        <a:p>
          <a:endParaRPr lang="en-US"/>
        </a:p>
      </dgm:t>
    </dgm:pt>
    <dgm:pt modelId="{358BD00B-1CD3-4424-9615-50552842F958}" type="sibTrans" cxnId="{B4C1D88D-49A0-4643-8772-5C7C1FD17564}">
      <dgm:prSet/>
      <dgm:spPr/>
      <dgm:t>
        <a:bodyPr/>
        <a:lstStyle/>
        <a:p>
          <a:endParaRPr lang="en-US"/>
        </a:p>
      </dgm:t>
    </dgm:pt>
    <dgm:pt modelId="{5B2EA1B3-B88C-43DD-881E-AABA1C23E473}">
      <dgm:prSet/>
      <dgm:spPr/>
      <dgm:t>
        <a:bodyPr/>
        <a:lstStyle/>
        <a:p>
          <a:r>
            <a:rPr lang="en-US" dirty="0"/>
            <a:t>- Intel Ethernet 800 Series supports both </a:t>
          </a:r>
          <a:r>
            <a:rPr lang="en-US" dirty="0" err="1"/>
            <a:t>iWARP</a:t>
          </a:r>
          <a:r>
            <a:rPr lang="en-US" dirty="0"/>
            <a:t> and RoCEv2 RDMA transports, and also supports congestion management features like priority flow control (PFC) and explicit congestion notification (ECN). The NIC Driver is ICE</a:t>
          </a:r>
        </a:p>
      </dgm:t>
    </dgm:pt>
    <dgm:pt modelId="{0D0BD362-DF33-490E-AC97-D41D311FFB41}" type="parTrans" cxnId="{03A08AB2-7C54-4676-8E9B-460CC8109432}">
      <dgm:prSet/>
      <dgm:spPr/>
      <dgm:t>
        <a:bodyPr/>
        <a:lstStyle/>
        <a:p>
          <a:endParaRPr lang="en-US"/>
        </a:p>
      </dgm:t>
    </dgm:pt>
    <dgm:pt modelId="{438FAAE2-006F-499F-986A-49C3BAD67E27}" type="sibTrans" cxnId="{03A08AB2-7C54-4676-8E9B-460CC8109432}">
      <dgm:prSet/>
      <dgm:spPr/>
      <dgm:t>
        <a:bodyPr/>
        <a:lstStyle/>
        <a:p>
          <a:endParaRPr lang="en-US"/>
        </a:p>
      </dgm:t>
    </dgm:pt>
    <dgm:pt modelId="{2627B503-8A08-48F8-9781-E42258726870}">
      <dgm:prSet/>
      <dgm:spPr/>
      <dgm:t>
        <a:bodyPr/>
        <a:lstStyle/>
        <a:p>
          <a:r>
            <a:rPr lang="en-US" dirty="0"/>
            <a:t>- X722 supports only </a:t>
          </a:r>
          <a:r>
            <a:rPr lang="en-US" dirty="0" err="1"/>
            <a:t>iWARP</a:t>
          </a:r>
          <a:r>
            <a:rPr lang="en-US" dirty="0"/>
            <a:t> and a more limited set of configuration parameters. The NIC Driver is I40E</a:t>
          </a:r>
        </a:p>
      </dgm:t>
    </dgm:pt>
    <dgm:pt modelId="{F8A6506F-71EF-4DF8-91D3-CF80052E09E8}" type="parTrans" cxnId="{E4DC215E-B7FD-443C-A602-BC36A232FF9C}">
      <dgm:prSet/>
      <dgm:spPr/>
      <dgm:t>
        <a:bodyPr/>
        <a:lstStyle/>
        <a:p>
          <a:endParaRPr lang="en-US"/>
        </a:p>
      </dgm:t>
    </dgm:pt>
    <dgm:pt modelId="{B3D163BD-9A3C-48E4-BCDB-7EF45B319B21}" type="sibTrans" cxnId="{E4DC215E-B7FD-443C-A602-BC36A232FF9C}">
      <dgm:prSet/>
      <dgm:spPr/>
      <dgm:t>
        <a:bodyPr/>
        <a:lstStyle/>
        <a:p>
          <a:endParaRPr lang="en-US"/>
        </a:p>
      </dgm:t>
    </dgm:pt>
    <dgm:pt modelId="{56E369AA-F6E4-44A6-AF98-F1CB767B27A8}" type="pres">
      <dgm:prSet presAssocID="{582FA84C-63BD-482B-A2CD-0C1E2D6C6A37}" presName="linear" presStyleCnt="0">
        <dgm:presLayoutVars>
          <dgm:animLvl val="lvl"/>
          <dgm:resizeHandles val="exact"/>
        </dgm:presLayoutVars>
      </dgm:prSet>
      <dgm:spPr/>
    </dgm:pt>
    <dgm:pt modelId="{4381AECB-0B7C-4437-8778-5DA648897C1A}" type="pres">
      <dgm:prSet presAssocID="{A7CF2E2A-76F8-4044-8C55-DB5F55BF4A99}" presName="parentText" presStyleLbl="node1" presStyleIdx="0" presStyleCnt="6">
        <dgm:presLayoutVars>
          <dgm:chMax val="0"/>
          <dgm:bulletEnabled val="1"/>
        </dgm:presLayoutVars>
      </dgm:prSet>
      <dgm:spPr/>
    </dgm:pt>
    <dgm:pt modelId="{DC3DF070-16A4-4C33-A59C-208BDE09E89C}" type="pres">
      <dgm:prSet presAssocID="{2D611FB1-70FA-41CD-87A3-C8E5AB131AA1}" presName="spacer" presStyleCnt="0"/>
      <dgm:spPr/>
    </dgm:pt>
    <dgm:pt modelId="{39D113B6-5C18-49FE-8C90-97B9DEE81793}" type="pres">
      <dgm:prSet presAssocID="{04C25DFF-2D52-44FC-9FB9-C34D40C81F9E}" presName="parentText" presStyleLbl="node1" presStyleIdx="1" presStyleCnt="6">
        <dgm:presLayoutVars>
          <dgm:chMax val="0"/>
          <dgm:bulletEnabled val="1"/>
        </dgm:presLayoutVars>
      </dgm:prSet>
      <dgm:spPr/>
    </dgm:pt>
    <dgm:pt modelId="{52B4FE2B-0211-4C8E-9AB7-99237A119D5F}" type="pres">
      <dgm:prSet presAssocID="{C552DC25-D71C-4145-84AE-9C3FE2DC6259}" presName="spacer" presStyleCnt="0"/>
      <dgm:spPr/>
    </dgm:pt>
    <dgm:pt modelId="{4425B969-D40F-44C0-BBB7-14C8722DE49D}" type="pres">
      <dgm:prSet presAssocID="{B0A64037-57CD-49A1-9B94-032CBB0B7D97}" presName="parentText" presStyleLbl="node1" presStyleIdx="2" presStyleCnt="6">
        <dgm:presLayoutVars>
          <dgm:chMax val="0"/>
          <dgm:bulletEnabled val="1"/>
        </dgm:presLayoutVars>
      </dgm:prSet>
      <dgm:spPr/>
    </dgm:pt>
    <dgm:pt modelId="{F6EEA8E8-6CB8-4C30-BB22-0D1A498D9640}" type="pres">
      <dgm:prSet presAssocID="{F9D25D41-8AC6-41F7-BDAE-C4C81A114342}" presName="spacer" presStyleCnt="0"/>
      <dgm:spPr/>
    </dgm:pt>
    <dgm:pt modelId="{F2DE7263-7321-4E5D-A244-703D61382168}" type="pres">
      <dgm:prSet presAssocID="{424130A2-CE9C-4FEF-924E-F92DA7163EFA}" presName="parentText" presStyleLbl="node1" presStyleIdx="3" presStyleCnt="6">
        <dgm:presLayoutVars>
          <dgm:chMax val="0"/>
          <dgm:bulletEnabled val="1"/>
        </dgm:presLayoutVars>
      </dgm:prSet>
      <dgm:spPr/>
    </dgm:pt>
    <dgm:pt modelId="{DAE46409-BF1E-4F09-9864-598D6F4B590D}" type="pres">
      <dgm:prSet presAssocID="{358BD00B-1CD3-4424-9615-50552842F958}" presName="spacer" presStyleCnt="0"/>
      <dgm:spPr/>
    </dgm:pt>
    <dgm:pt modelId="{7CB2FBED-2848-48E7-9166-0C9DCFC88C28}" type="pres">
      <dgm:prSet presAssocID="{5B2EA1B3-B88C-43DD-881E-AABA1C23E473}" presName="parentText" presStyleLbl="node1" presStyleIdx="4" presStyleCnt="6">
        <dgm:presLayoutVars>
          <dgm:chMax val="0"/>
          <dgm:bulletEnabled val="1"/>
        </dgm:presLayoutVars>
      </dgm:prSet>
      <dgm:spPr/>
    </dgm:pt>
    <dgm:pt modelId="{F75A99C5-AEE3-4AFD-9754-C87DDB3B2868}" type="pres">
      <dgm:prSet presAssocID="{438FAAE2-006F-499F-986A-49C3BAD67E27}" presName="spacer" presStyleCnt="0"/>
      <dgm:spPr/>
    </dgm:pt>
    <dgm:pt modelId="{7786B879-CB89-439C-A7D9-E39ECDE771EB}" type="pres">
      <dgm:prSet presAssocID="{2627B503-8A08-48F8-9781-E42258726870}" presName="parentText" presStyleLbl="node1" presStyleIdx="5" presStyleCnt="6">
        <dgm:presLayoutVars>
          <dgm:chMax val="0"/>
          <dgm:bulletEnabled val="1"/>
        </dgm:presLayoutVars>
      </dgm:prSet>
      <dgm:spPr/>
    </dgm:pt>
  </dgm:ptLst>
  <dgm:cxnLst>
    <dgm:cxn modelId="{E0C67603-7EE2-4E26-8496-ED62725EFE55}" srcId="{582FA84C-63BD-482B-A2CD-0C1E2D6C6A37}" destId="{04C25DFF-2D52-44FC-9FB9-C34D40C81F9E}" srcOrd="1" destOrd="0" parTransId="{9455EA65-8757-422D-8DFA-473773417FCD}" sibTransId="{C552DC25-D71C-4145-84AE-9C3FE2DC6259}"/>
    <dgm:cxn modelId="{BA77BC0B-43F2-45C0-BBFA-8C8094D74CAC}" type="presOf" srcId="{A7CF2E2A-76F8-4044-8C55-DB5F55BF4A99}" destId="{4381AECB-0B7C-4437-8778-5DA648897C1A}" srcOrd="0" destOrd="0" presId="urn:microsoft.com/office/officeart/2005/8/layout/vList2"/>
    <dgm:cxn modelId="{37BBE511-CFD7-4E6B-9979-7D80F99D25C6}" type="presOf" srcId="{2627B503-8A08-48F8-9781-E42258726870}" destId="{7786B879-CB89-439C-A7D9-E39ECDE771EB}" srcOrd="0" destOrd="0" presId="urn:microsoft.com/office/officeart/2005/8/layout/vList2"/>
    <dgm:cxn modelId="{D9D3C85B-122E-44CE-B094-04719B148D0C}" srcId="{582FA84C-63BD-482B-A2CD-0C1E2D6C6A37}" destId="{A7CF2E2A-76F8-4044-8C55-DB5F55BF4A99}" srcOrd="0" destOrd="0" parTransId="{22D6F93E-5247-4FD8-88F9-5BCB611BEFB5}" sibTransId="{2D611FB1-70FA-41CD-87A3-C8E5AB131AA1}"/>
    <dgm:cxn modelId="{C3153D5D-698E-4ABF-82FD-A8CA603D904A}" type="presOf" srcId="{04C25DFF-2D52-44FC-9FB9-C34D40C81F9E}" destId="{39D113B6-5C18-49FE-8C90-97B9DEE81793}" srcOrd="0" destOrd="0" presId="urn:microsoft.com/office/officeart/2005/8/layout/vList2"/>
    <dgm:cxn modelId="{E4DC215E-B7FD-443C-A602-BC36A232FF9C}" srcId="{582FA84C-63BD-482B-A2CD-0C1E2D6C6A37}" destId="{2627B503-8A08-48F8-9781-E42258726870}" srcOrd="5" destOrd="0" parTransId="{F8A6506F-71EF-4DF8-91D3-CF80052E09E8}" sibTransId="{B3D163BD-9A3C-48E4-BCDB-7EF45B319B21}"/>
    <dgm:cxn modelId="{58E3617B-0560-4A64-8626-5032DE2B873C}" type="presOf" srcId="{5B2EA1B3-B88C-43DD-881E-AABA1C23E473}" destId="{7CB2FBED-2848-48E7-9166-0C9DCFC88C28}" srcOrd="0" destOrd="0" presId="urn:microsoft.com/office/officeart/2005/8/layout/vList2"/>
    <dgm:cxn modelId="{145F9983-C7D8-493C-ADF2-575C996A3174}" type="presOf" srcId="{582FA84C-63BD-482B-A2CD-0C1E2D6C6A37}" destId="{56E369AA-F6E4-44A6-AF98-F1CB767B27A8}" srcOrd="0" destOrd="0" presId="urn:microsoft.com/office/officeart/2005/8/layout/vList2"/>
    <dgm:cxn modelId="{B4C1D88D-49A0-4643-8772-5C7C1FD17564}" srcId="{582FA84C-63BD-482B-A2CD-0C1E2D6C6A37}" destId="{424130A2-CE9C-4FEF-924E-F92DA7163EFA}" srcOrd="3" destOrd="0" parTransId="{0627EB6E-9D66-41F9-862F-AA264C06B846}" sibTransId="{358BD00B-1CD3-4424-9615-50552842F958}"/>
    <dgm:cxn modelId="{7ECF0A96-9538-4E9C-BDD7-AC7A0C8F6FF5}" type="presOf" srcId="{B0A64037-57CD-49A1-9B94-032CBB0B7D97}" destId="{4425B969-D40F-44C0-BBB7-14C8722DE49D}" srcOrd="0" destOrd="0" presId="urn:microsoft.com/office/officeart/2005/8/layout/vList2"/>
    <dgm:cxn modelId="{6F6B83A6-3160-4B18-B554-D5F3F492A3ED}" type="presOf" srcId="{424130A2-CE9C-4FEF-924E-F92DA7163EFA}" destId="{F2DE7263-7321-4E5D-A244-703D61382168}" srcOrd="0" destOrd="0" presId="urn:microsoft.com/office/officeart/2005/8/layout/vList2"/>
    <dgm:cxn modelId="{03A08AB2-7C54-4676-8E9B-460CC8109432}" srcId="{582FA84C-63BD-482B-A2CD-0C1E2D6C6A37}" destId="{5B2EA1B3-B88C-43DD-881E-AABA1C23E473}" srcOrd="4" destOrd="0" parTransId="{0D0BD362-DF33-490E-AC97-D41D311FFB41}" sibTransId="{438FAAE2-006F-499F-986A-49C3BAD67E27}"/>
    <dgm:cxn modelId="{2C71E6B3-3AD8-4B01-9E0C-476E1489300E}" srcId="{582FA84C-63BD-482B-A2CD-0C1E2D6C6A37}" destId="{B0A64037-57CD-49A1-9B94-032CBB0B7D97}" srcOrd="2" destOrd="0" parTransId="{DC802E78-B59C-43DD-862A-E1B8C55B52AE}" sibTransId="{F9D25D41-8AC6-41F7-BDAE-C4C81A114342}"/>
    <dgm:cxn modelId="{ED1621F1-34E4-448F-8016-83F515F37F58}" type="presParOf" srcId="{56E369AA-F6E4-44A6-AF98-F1CB767B27A8}" destId="{4381AECB-0B7C-4437-8778-5DA648897C1A}" srcOrd="0" destOrd="0" presId="urn:microsoft.com/office/officeart/2005/8/layout/vList2"/>
    <dgm:cxn modelId="{B065814F-0C2A-49CE-89DB-439FB2191A6E}" type="presParOf" srcId="{56E369AA-F6E4-44A6-AF98-F1CB767B27A8}" destId="{DC3DF070-16A4-4C33-A59C-208BDE09E89C}" srcOrd="1" destOrd="0" presId="urn:microsoft.com/office/officeart/2005/8/layout/vList2"/>
    <dgm:cxn modelId="{F435AD90-4B4A-4790-AFC6-C5BE641BDD25}" type="presParOf" srcId="{56E369AA-F6E4-44A6-AF98-F1CB767B27A8}" destId="{39D113B6-5C18-49FE-8C90-97B9DEE81793}" srcOrd="2" destOrd="0" presId="urn:microsoft.com/office/officeart/2005/8/layout/vList2"/>
    <dgm:cxn modelId="{820D3B28-0611-4D67-AD6A-EC2D243F33E7}" type="presParOf" srcId="{56E369AA-F6E4-44A6-AF98-F1CB767B27A8}" destId="{52B4FE2B-0211-4C8E-9AB7-99237A119D5F}" srcOrd="3" destOrd="0" presId="urn:microsoft.com/office/officeart/2005/8/layout/vList2"/>
    <dgm:cxn modelId="{B7D4FEEC-F768-46C3-B070-22D3167CFD11}" type="presParOf" srcId="{56E369AA-F6E4-44A6-AF98-F1CB767B27A8}" destId="{4425B969-D40F-44C0-BBB7-14C8722DE49D}" srcOrd="4" destOrd="0" presId="urn:microsoft.com/office/officeart/2005/8/layout/vList2"/>
    <dgm:cxn modelId="{ADADC570-8E1B-4486-86D8-0A64BB5D00D8}" type="presParOf" srcId="{56E369AA-F6E4-44A6-AF98-F1CB767B27A8}" destId="{F6EEA8E8-6CB8-4C30-BB22-0D1A498D9640}" srcOrd="5" destOrd="0" presId="urn:microsoft.com/office/officeart/2005/8/layout/vList2"/>
    <dgm:cxn modelId="{F7132BB7-DDC3-47C9-B0F4-E5273D449AA3}" type="presParOf" srcId="{56E369AA-F6E4-44A6-AF98-F1CB767B27A8}" destId="{F2DE7263-7321-4E5D-A244-703D61382168}" srcOrd="6" destOrd="0" presId="urn:microsoft.com/office/officeart/2005/8/layout/vList2"/>
    <dgm:cxn modelId="{EF15D852-8297-4433-A082-5B8568175527}" type="presParOf" srcId="{56E369AA-F6E4-44A6-AF98-F1CB767B27A8}" destId="{DAE46409-BF1E-4F09-9864-598D6F4B590D}" srcOrd="7" destOrd="0" presId="urn:microsoft.com/office/officeart/2005/8/layout/vList2"/>
    <dgm:cxn modelId="{3AA0AC71-E79F-47E6-BECB-08FB00FA2D78}" type="presParOf" srcId="{56E369AA-F6E4-44A6-AF98-F1CB767B27A8}" destId="{7CB2FBED-2848-48E7-9166-0C9DCFC88C28}" srcOrd="8" destOrd="0" presId="urn:microsoft.com/office/officeart/2005/8/layout/vList2"/>
    <dgm:cxn modelId="{47F7A84E-536F-463A-B501-013DFBC46BDD}" type="presParOf" srcId="{56E369AA-F6E4-44A6-AF98-F1CB767B27A8}" destId="{F75A99C5-AEE3-4AFD-9754-C87DDB3B2868}" srcOrd="9" destOrd="0" presId="urn:microsoft.com/office/officeart/2005/8/layout/vList2"/>
    <dgm:cxn modelId="{26816038-A6B8-4107-86FE-64FE858F61AD}" type="presParOf" srcId="{56E369AA-F6E4-44A6-AF98-F1CB767B27A8}" destId="{7786B879-CB89-439C-A7D9-E39ECDE771EB}" srcOrd="1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81AECB-0B7C-4437-8778-5DA648897C1A}">
      <dsp:nvSpPr>
        <dsp:cNvPr id="0" name=""/>
        <dsp:cNvSpPr/>
      </dsp:nvSpPr>
      <dsp:spPr>
        <a:xfrm>
          <a:off x="0" y="21354"/>
          <a:ext cx="11004191" cy="5232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a:t>The irdma Linux* driver enables RDMA functionality on RDMA-capable Intel network devices. Devices supported by this driver:</a:t>
          </a:r>
        </a:p>
      </dsp:txBody>
      <dsp:txXfrm>
        <a:off x="25541" y="46895"/>
        <a:ext cx="10953109" cy="472127"/>
      </dsp:txXfrm>
    </dsp:sp>
    <dsp:sp modelId="{39D113B6-5C18-49FE-8C90-97B9DEE81793}">
      <dsp:nvSpPr>
        <dsp:cNvPr id="0" name=""/>
        <dsp:cNvSpPr/>
      </dsp:nvSpPr>
      <dsp:spPr>
        <a:xfrm>
          <a:off x="0" y="579123"/>
          <a:ext cx="11004191" cy="5232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 Intel(R) Ethernet Controller E800 Series</a:t>
          </a:r>
        </a:p>
      </dsp:txBody>
      <dsp:txXfrm>
        <a:off x="25541" y="604664"/>
        <a:ext cx="10953109" cy="472127"/>
      </dsp:txXfrm>
    </dsp:sp>
    <dsp:sp modelId="{4425B969-D40F-44C0-BBB7-14C8722DE49D}">
      <dsp:nvSpPr>
        <dsp:cNvPr id="0" name=""/>
        <dsp:cNvSpPr/>
      </dsp:nvSpPr>
      <dsp:spPr>
        <a:xfrm>
          <a:off x="0" y="1136893"/>
          <a:ext cx="11004191" cy="5232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a:t>- Intel(R) Ethernet Network Connection X722</a:t>
          </a:r>
        </a:p>
      </dsp:txBody>
      <dsp:txXfrm>
        <a:off x="25541" y="1162434"/>
        <a:ext cx="10953109" cy="472127"/>
      </dsp:txXfrm>
    </dsp:sp>
    <dsp:sp modelId="{F2DE7263-7321-4E5D-A244-703D61382168}">
      <dsp:nvSpPr>
        <dsp:cNvPr id="0" name=""/>
        <dsp:cNvSpPr/>
      </dsp:nvSpPr>
      <dsp:spPr>
        <a:xfrm>
          <a:off x="0" y="1694662"/>
          <a:ext cx="11004191" cy="5232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The Intel Ethernet 800 Series and X722 each support a different set of RDMA features, which operates on UDP/IP, routable over IP networks.</a:t>
          </a:r>
        </a:p>
      </dsp:txBody>
      <dsp:txXfrm>
        <a:off x="25541" y="1720203"/>
        <a:ext cx="10953109" cy="472127"/>
      </dsp:txXfrm>
    </dsp:sp>
    <dsp:sp modelId="{7CB2FBED-2848-48E7-9166-0C9DCFC88C28}">
      <dsp:nvSpPr>
        <dsp:cNvPr id="0" name=""/>
        <dsp:cNvSpPr/>
      </dsp:nvSpPr>
      <dsp:spPr>
        <a:xfrm>
          <a:off x="0" y="2252431"/>
          <a:ext cx="11004191" cy="5232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 Intel Ethernet 800 Series supports both </a:t>
          </a:r>
          <a:r>
            <a:rPr lang="en-US" sz="1200" kern="1200" dirty="0" err="1"/>
            <a:t>iWARP</a:t>
          </a:r>
          <a:r>
            <a:rPr lang="en-US" sz="1200" kern="1200" dirty="0"/>
            <a:t> and RoCEv2 RDMA transports, and also supports congestion management features like priority flow control (PFC) and explicit congestion notification (ECN). The NIC Driver is ICE</a:t>
          </a:r>
        </a:p>
      </dsp:txBody>
      <dsp:txXfrm>
        <a:off x="25541" y="2277972"/>
        <a:ext cx="10953109" cy="472127"/>
      </dsp:txXfrm>
    </dsp:sp>
    <dsp:sp modelId="{7786B879-CB89-439C-A7D9-E39ECDE771EB}">
      <dsp:nvSpPr>
        <dsp:cNvPr id="0" name=""/>
        <dsp:cNvSpPr/>
      </dsp:nvSpPr>
      <dsp:spPr>
        <a:xfrm>
          <a:off x="0" y="2810201"/>
          <a:ext cx="11004191" cy="5232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 X722 supports only </a:t>
          </a:r>
          <a:r>
            <a:rPr lang="en-US" sz="1200" kern="1200" dirty="0" err="1"/>
            <a:t>iWARP</a:t>
          </a:r>
          <a:r>
            <a:rPr lang="en-US" sz="1200" kern="1200" dirty="0"/>
            <a:t> and a more limited set of configuration parameters. The NIC Driver is I40E</a:t>
          </a:r>
        </a:p>
      </dsp:txBody>
      <dsp:txXfrm>
        <a:off x="25541" y="2835742"/>
        <a:ext cx="10953109" cy="47212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31F6A2C-4954-274E-8DA9-6C4A03EE824A}" type="datetimeFigureOut">
              <a:rPr kumimoji="1" lang="zh-CN" altLang="en-US" smtClean="0"/>
              <a:t>2023/10/23</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AA99793-93D0-0A4B-8C7C-5D1FD19DD4A0}" type="slidenum">
              <a:rPr kumimoji="1" lang="zh-CN" altLang="en-US" smtClean="0"/>
              <a:t>‹#›</a:t>
            </a:fld>
            <a:endParaRPr kumimoji="1"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C2D05-F75F-2E4D-9552-EB82F984C7D8}" type="datetimeFigureOut">
              <a:rPr kumimoji="1" lang="zh-CN" altLang="en-US" smtClean="0"/>
              <a:t>2023/10/23</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552A0-F6C0-9B42-B29D-213147719427}"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大家好，欢迎参加中国内核开发者大会</a:t>
            </a:r>
            <a:r>
              <a:rPr lang="en-US" altLang="zh-CN" dirty="0"/>
              <a:t>. </a:t>
            </a:r>
            <a:r>
              <a:rPr lang="zh-CN" altLang="en-US" dirty="0"/>
              <a:t>我是</a:t>
            </a:r>
            <a:r>
              <a:rPr lang="en-US" altLang="zh-CN" dirty="0"/>
              <a:t>Zhu, Yanjun, </a:t>
            </a:r>
            <a:r>
              <a:rPr lang="zh-CN" altLang="en-US" dirty="0"/>
              <a:t>今天我演讲的题目是 </a:t>
            </a:r>
            <a:r>
              <a:rPr lang="en-US" altLang="zh-CN" dirty="0"/>
              <a:t>Folio on IDPF &amp;&amp; </a:t>
            </a:r>
            <a:r>
              <a:rPr lang="en-US" altLang="zh-CN" dirty="0" err="1"/>
              <a:t>iRDMA</a:t>
            </a:r>
            <a:r>
              <a:rPr lang="en-US" altLang="zh-CN" dirty="0"/>
              <a:t>. </a:t>
            </a:r>
            <a:r>
              <a:rPr lang="zh-CN" altLang="en-US" dirty="0"/>
              <a:t>是关于内存管理技术</a:t>
            </a:r>
            <a:r>
              <a:rPr lang="en-US" altLang="zh-CN" dirty="0"/>
              <a:t>folio</a:t>
            </a:r>
            <a:r>
              <a:rPr lang="zh-CN" altLang="en-US" dirty="0"/>
              <a:t>在网卡驱动</a:t>
            </a:r>
            <a:r>
              <a:rPr lang="en-US" altLang="zh-CN" dirty="0"/>
              <a:t>IDPF</a:t>
            </a:r>
            <a:r>
              <a:rPr lang="zh-CN" altLang="en-US" dirty="0"/>
              <a:t>和</a:t>
            </a:r>
            <a:r>
              <a:rPr lang="en-US" altLang="zh-CN" dirty="0"/>
              <a:t>RDMA</a:t>
            </a:r>
            <a:r>
              <a:rPr lang="zh-CN" altLang="en-US" dirty="0"/>
              <a:t>驱动</a:t>
            </a:r>
            <a:r>
              <a:rPr lang="en-US" altLang="zh-CN" dirty="0" err="1"/>
              <a:t>iRDMA</a:t>
            </a:r>
            <a:r>
              <a:rPr lang="zh-CN" altLang="en-US" dirty="0"/>
              <a:t>应用的话题。</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1</a:t>
            </a:fld>
            <a:endParaRPr kumimoji="1" lang="zh-CN" altLang="en-US"/>
          </a:p>
        </p:txBody>
      </p:sp>
    </p:spTree>
    <p:extLst>
      <p:ext uri="{BB962C8B-B14F-4D97-AF65-F5344CB8AC3E}">
        <p14:creationId xmlns:p14="http://schemas.microsoft.com/office/powerpoint/2010/main" val="128082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这是一个应用了</a:t>
            </a:r>
            <a:r>
              <a:rPr lang="en-US" altLang="zh-CN" dirty="0"/>
              <a:t>Folio</a:t>
            </a:r>
            <a:r>
              <a:rPr lang="zh-CN" altLang="en-US" dirty="0"/>
              <a:t>的</a:t>
            </a:r>
            <a:r>
              <a:rPr lang="en-US" altLang="zh-CN" dirty="0"/>
              <a:t>IDPF Demo</a:t>
            </a:r>
            <a:r>
              <a:rPr lang="zh-CN" altLang="en-US" dirty="0"/>
              <a:t>的屏幕截图。在左边窗口的主机上，运行了一个</a:t>
            </a:r>
            <a:r>
              <a:rPr lang="en-US" altLang="zh-CN" dirty="0"/>
              <a:t>ping</a:t>
            </a:r>
            <a:r>
              <a:rPr lang="zh-CN" altLang="en-US" dirty="0"/>
              <a:t>命令，向右边窗口的主机发送</a:t>
            </a:r>
            <a:r>
              <a:rPr lang="en-US" altLang="zh-CN" dirty="0" err="1"/>
              <a:t>icmp</a:t>
            </a:r>
            <a:r>
              <a:rPr lang="zh-CN" altLang="en-US" dirty="0"/>
              <a:t>数据包。在右边窗口的主机上执行一个</a:t>
            </a:r>
            <a:r>
              <a:rPr lang="en-US" altLang="zh-CN" dirty="0" err="1"/>
              <a:t>tcpdump</a:t>
            </a:r>
            <a:r>
              <a:rPr lang="zh-CN" altLang="en-US" dirty="0"/>
              <a:t>命令。我们可以看到，在右边窗口的主机上，所有的</a:t>
            </a:r>
            <a:r>
              <a:rPr lang="en-US" altLang="zh-CN" dirty="0" err="1"/>
              <a:t>icmp</a:t>
            </a:r>
            <a:r>
              <a:rPr lang="zh-CN" altLang="en-US" dirty="0"/>
              <a:t>数据包都显示出来了。这主要测试应用了</a:t>
            </a:r>
            <a:r>
              <a:rPr lang="en-US" altLang="zh-CN" dirty="0"/>
              <a:t>Folio</a:t>
            </a:r>
            <a:r>
              <a:rPr lang="zh-CN" altLang="en-US" dirty="0"/>
              <a:t>后，</a:t>
            </a:r>
            <a:r>
              <a:rPr lang="en-US" altLang="zh-CN" dirty="0"/>
              <a:t>IDPF</a:t>
            </a:r>
            <a:r>
              <a:rPr lang="zh-CN" altLang="en-US" dirty="0"/>
              <a:t>驱动功能性完好，稍后，我给大家演示一下</a:t>
            </a:r>
            <a:r>
              <a:rPr lang="en-US" altLang="zh-CN" dirty="0"/>
              <a:t>Demo</a:t>
            </a:r>
            <a:r>
              <a:rPr lang="zh-CN" altLang="en-US" dirty="0"/>
              <a:t>的视频。</a:t>
            </a:r>
            <a:endParaRPr lang="en-US" altLang="zh-CN" dirty="0"/>
          </a:p>
          <a:p>
            <a:r>
              <a:rPr lang="zh-CN" altLang="en-US" dirty="0"/>
              <a:t>下面我给大家讲解一下</a:t>
            </a:r>
            <a:r>
              <a:rPr lang="en-US" altLang="zh-CN" dirty="0"/>
              <a:t>Folio</a:t>
            </a:r>
            <a:r>
              <a:rPr lang="zh-CN" altLang="en-US" dirty="0"/>
              <a:t>在</a:t>
            </a:r>
            <a:r>
              <a:rPr lang="en-US" altLang="zh-CN" dirty="0" err="1"/>
              <a:t>iRDMA</a:t>
            </a:r>
            <a:r>
              <a:rPr lang="zh-CN" altLang="en-US" dirty="0"/>
              <a:t>上实现。</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10</a:t>
            </a:fld>
            <a:endParaRPr kumimoji="1" lang="zh-CN" altLang="en-US"/>
          </a:p>
        </p:txBody>
      </p:sp>
    </p:spTree>
    <p:extLst>
      <p:ext uri="{BB962C8B-B14F-4D97-AF65-F5344CB8AC3E}">
        <p14:creationId xmlns:p14="http://schemas.microsoft.com/office/powerpoint/2010/main" val="25501663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这是</a:t>
            </a:r>
            <a:r>
              <a:rPr lang="en-US" altLang="zh-CN" dirty="0"/>
              <a:t>Folio</a:t>
            </a:r>
            <a:r>
              <a:rPr lang="zh-CN" altLang="en-US" dirty="0"/>
              <a:t>在</a:t>
            </a:r>
            <a:r>
              <a:rPr lang="en-US" altLang="zh-CN" dirty="0" err="1"/>
              <a:t>iRDMA</a:t>
            </a:r>
            <a:r>
              <a:rPr lang="zh-CN" altLang="en-US" dirty="0"/>
              <a:t>驱动上的实现。上图是一个描述</a:t>
            </a:r>
            <a:r>
              <a:rPr lang="en-US" altLang="zh-CN" dirty="0"/>
              <a:t>RDMA</a:t>
            </a:r>
            <a:r>
              <a:rPr lang="zh-CN" altLang="en-US" dirty="0"/>
              <a:t>数据流的逻辑流程图。在这个流程图中，</a:t>
            </a:r>
            <a:r>
              <a:rPr lang="en-US" altLang="zh-CN" dirty="0"/>
              <a:t>struct page</a:t>
            </a:r>
            <a:r>
              <a:rPr lang="zh-CN" altLang="en-US" dirty="0"/>
              <a:t>主要工作在</a:t>
            </a:r>
            <a:r>
              <a:rPr lang="en-US" altLang="zh-CN" dirty="0"/>
              <a:t>Memory Region (MR), Send Queue (SQ) </a:t>
            </a:r>
            <a:r>
              <a:rPr lang="zh-CN" altLang="en-US" dirty="0"/>
              <a:t>和 </a:t>
            </a:r>
            <a:r>
              <a:rPr lang="en-US" altLang="zh-CN" dirty="0" err="1"/>
              <a:t>Recv</a:t>
            </a:r>
            <a:r>
              <a:rPr lang="en-US" altLang="zh-CN" dirty="0"/>
              <a:t> Queue (RQ) </a:t>
            </a:r>
            <a:r>
              <a:rPr lang="zh-CN" altLang="en-US" dirty="0"/>
              <a:t>中。所以，我们先介绍</a:t>
            </a:r>
            <a:r>
              <a:rPr lang="en-US" altLang="zh-CN" dirty="0"/>
              <a:t>MR</a:t>
            </a:r>
            <a:r>
              <a:rPr lang="zh-CN" altLang="en-US" dirty="0"/>
              <a:t>，</a:t>
            </a:r>
            <a:r>
              <a:rPr lang="en-US" altLang="zh-CN" dirty="0"/>
              <a:t>SQ</a:t>
            </a:r>
            <a:r>
              <a:rPr lang="zh-CN" altLang="en-US" dirty="0"/>
              <a:t>和</a:t>
            </a:r>
            <a:r>
              <a:rPr lang="en-US" altLang="zh-CN" dirty="0"/>
              <a:t>RQ</a:t>
            </a:r>
            <a:r>
              <a:rPr lang="zh-CN" altLang="en-US" dirty="0"/>
              <a:t>。</a:t>
            </a:r>
            <a:endParaRPr lang="en-US" altLang="zh-CN" dirty="0"/>
          </a:p>
          <a:p>
            <a:r>
              <a:rPr lang="en-US" dirty="0"/>
              <a:t>Memory Region</a:t>
            </a:r>
            <a:r>
              <a:rPr lang="zh-CN" altLang="en-US" dirty="0"/>
              <a:t>是</a:t>
            </a:r>
            <a:r>
              <a:rPr lang="en-US" altLang="zh-CN" dirty="0"/>
              <a:t>RDMA</a:t>
            </a:r>
            <a:r>
              <a:rPr lang="zh-CN" altLang="en-US" dirty="0"/>
              <a:t>设备在主机上注册的一段内存，这段内存必须</a:t>
            </a:r>
            <a:r>
              <a:rPr lang="en-US" altLang="zh-CN" dirty="0"/>
              <a:t>pin</a:t>
            </a:r>
            <a:r>
              <a:rPr lang="zh-CN" altLang="en-US" dirty="0"/>
              <a:t>住，不能被交换出去。这样可以保证读写的数据不会丢失。</a:t>
            </a:r>
            <a:r>
              <a:rPr lang="en-US" altLang="zh-CN" dirty="0"/>
              <a:t>Struct Page</a:t>
            </a:r>
            <a:r>
              <a:rPr lang="zh-CN" altLang="en-US" dirty="0"/>
              <a:t>在</a:t>
            </a:r>
            <a:r>
              <a:rPr lang="en-US" altLang="zh-CN" dirty="0"/>
              <a:t>Memory Region</a:t>
            </a:r>
            <a:r>
              <a:rPr lang="zh-CN" altLang="en-US" dirty="0"/>
              <a:t>中申请分配内存，供</a:t>
            </a:r>
            <a:r>
              <a:rPr lang="en-US" altLang="zh-CN" dirty="0"/>
              <a:t>RDMA</a:t>
            </a:r>
            <a:r>
              <a:rPr lang="zh-CN" altLang="en-US" dirty="0"/>
              <a:t>设备注册使用。这些基于</a:t>
            </a:r>
            <a:r>
              <a:rPr lang="en-US" altLang="zh-CN" dirty="0"/>
              <a:t>struct page</a:t>
            </a:r>
            <a:r>
              <a:rPr lang="zh-CN" altLang="en-US" dirty="0"/>
              <a:t>的函数和参数需要替换成</a:t>
            </a:r>
            <a:r>
              <a:rPr lang="en-US" altLang="zh-CN" dirty="0"/>
              <a:t>struct folio</a:t>
            </a:r>
            <a:r>
              <a:rPr lang="zh-CN" altLang="en-US" dirty="0"/>
              <a:t>的函数和参数。</a:t>
            </a:r>
            <a:endParaRPr lang="en-US" altLang="zh-CN" dirty="0"/>
          </a:p>
          <a:p>
            <a:r>
              <a:rPr lang="en-US" altLang="zh-CN" dirty="0" err="1"/>
              <a:t>Recv</a:t>
            </a:r>
            <a:r>
              <a:rPr lang="en-US" altLang="zh-CN" dirty="0"/>
              <a:t> Queue</a:t>
            </a:r>
            <a:r>
              <a:rPr lang="zh-CN" altLang="en-US" dirty="0"/>
              <a:t>是</a:t>
            </a:r>
            <a:r>
              <a:rPr lang="en-US" altLang="zh-CN" dirty="0"/>
              <a:t>QP</a:t>
            </a:r>
            <a:r>
              <a:rPr lang="zh-CN" altLang="en-US" dirty="0"/>
              <a:t>的接收工作队列，用来接收远端主机发送过来的数据。在</a:t>
            </a:r>
            <a:r>
              <a:rPr lang="en-US" altLang="zh-CN" dirty="0"/>
              <a:t>RQ</a:t>
            </a:r>
            <a:r>
              <a:rPr lang="zh-CN" altLang="en-US" dirty="0"/>
              <a:t>中需要用到基于</a:t>
            </a:r>
            <a:r>
              <a:rPr lang="en-US" altLang="zh-CN" dirty="0"/>
              <a:t>struct page</a:t>
            </a:r>
            <a:r>
              <a:rPr lang="zh-CN" altLang="en-US" dirty="0"/>
              <a:t>的函数和参数来</a:t>
            </a:r>
            <a:r>
              <a:rPr lang="en-US" altLang="zh-CN" dirty="0" err="1"/>
              <a:t>dma</a:t>
            </a:r>
            <a:r>
              <a:rPr lang="zh-CN" altLang="en-US" dirty="0"/>
              <a:t>映射主机内存到硬件设备中，所以这些基于</a:t>
            </a:r>
            <a:r>
              <a:rPr lang="en-US" altLang="zh-CN" dirty="0"/>
              <a:t>struct page</a:t>
            </a:r>
            <a:r>
              <a:rPr lang="zh-CN" altLang="en-US" dirty="0"/>
              <a:t>的函数和参数，需要替换成基于</a:t>
            </a:r>
            <a:r>
              <a:rPr lang="en-US" altLang="zh-CN" dirty="0"/>
              <a:t>struct folio</a:t>
            </a:r>
            <a:r>
              <a:rPr lang="zh-CN" altLang="en-US" dirty="0"/>
              <a:t>的函数和参数。</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Send Queue</a:t>
            </a:r>
            <a:r>
              <a:rPr lang="zh-CN" altLang="en-US" dirty="0"/>
              <a:t>是</a:t>
            </a:r>
            <a:r>
              <a:rPr lang="en-US" altLang="zh-CN" dirty="0"/>
              <a:t>QP</a:t>
            </a:r>
            <a:r>
              <a:rPr lang="zh-CN" altLang="en-US" dirty="0"/>
              <a:t>的发送工作队列，用来向远端主机发送数据和请求。与</a:t>
            </a:r>
            <a:r>
              <a:rPr lang="en-US" altLang="zh-CN" dirty="0"/>
              <a:t>RQ</a:t>
            </a:r>
            <a:r>
              <a:rPr lang="zh-CN" altLang="en-US" dirty="0"/>
              <a:t>一样，需要用到基于</a:t>
            </a:r>
            <a:r>
              <a:rPr lang="en-US" altLang="zh-CN" dirty="0"/>
              <a:t>struct page</a:t>
            </a:r>
            <a:r>
              <a:rPr lang="zh-CN" altLang="en-US" dirty="0"/>
              <a:t>的函数和参数来</a:t>
            </a:r>
            <a:r>
              <a:rPr lang="en-US" altLang="zh-CN" dirty="0" err="1"/>
              <a:t>dma</a:t>
            </a:r>
            <a:r>
              <a:rPr lang="zh-CN" altLang="en-US" dirty="0"/>
              <a:t>映射主机内存到硬件设备中，所以这些基于</a:t>
            </a:r>
            <a:r>
              <a:rPr lang="en-US" altLang="zh-CN" dirty="0"/>
              <a:t>struct page</a:t>
            </a:r>
            <a:r>
              <a:rPr lang="zh-CN" altLang="en-US" dirty="0"/>
              <a:t>的函数和参数，需要替换成基于</a:t>
            </a:r>
            <a:r>
              <a:rPr lang="en-US" altLang="zh-CN" dirty="0"/>
              <a:t>struct folio</a:t>
            </a:r>
            <a:r>
              <a:rPr lang="zh-CN" altLang="en-US" dirty="0"/>
              <a:t>的函数和参数。</a:t>
            </a:r>
            <a:endParaRPr lang="en-US" altLang="zh-CN" dirty="0"/>
          </a:p>
          <a:p>
            <a:r>
              <a:rPr lang="zh-CN" altLang="en-US" dirty="0"/>
              <a:t>下面的三个</a:t>
            </a:r>
            <a:r>
              <a:rPr lang="en-US" altLang="zh-CN" dirty="0"/>
              <a:t>patch</a:t>
            </a:r>
            <a:r>
              <a:rPr lang="zh-CN" altLang="en-US" dirty="0"/>
              <a:t>就是完成了上面所提到的</a:t>
            </a:r>
            <a:r>
              <a:rPr lang="en-US" altLang="zh-CN" dirty="0"/>
              <a:t>MR, SQ</a:t>
            </a:r>
            <a:r>
              <a:rPr lang="zh-CN" altLang="en-US" dirty="0"/>
              <a:t>和</a:t>
            </a:r>
            <a:r>
              <a:rPr lang="en-US" altLang="zh-CN" dirty="0"/>
              <a:t>RQ</a:t>
            </a:r>
            <a:r>
              <a:rPr lang="zh-CN" altLang="en-US" dirty="0"/>
              <a:t>的</a:t>
            </a:r>
            <a:r>
              <a:rPr lang="en-US" altLang="zh-CN" dirty="0"/>
              <a:t>folio</a:t>
            </a:r>
            <a:r>
              <a:rPr lang="zh-CN" altLang="en-US" dirty="0"/>
              <a:t>内存函数的替换。</a:t>
            </a:r>
            <a:endParaRPr lang="en-US" altLang="zh-CN" dirty="0"/>
          </a:p>
          <a:p>
            <a:r>
              <a:rPr lang="zh-CN" altLang="en-US" dirty="0"/>
              <a:t>下面是一个</a:t>
            </a:r>
            <a:r>
              <a:rPr lang="en-US" altLang="zh-CN" dirty="0" err="1"/>
              <a:t>iRDMA</a:t>
            </a:r>
            <a:r>
              <a:rPr lang="zh-CN" altLang="en-US" dirty="0"/>
              <a:t>运行的一个屏幕截图，我给大家展示一下。</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11</a:t>
            </a:fld>
            <a:endParaRPr kumimoji="1" lang="zh-CN" altLang="en-US"/>
          </a:p>
        </p:txBody>
      </p:sp>
    </p:spTree>
    <p:extLst>
      <p:ext uri="{BB962C8B-B14F-4D97-AF65-F5344CB8AC3E}">
        <p14:creationId xmlns:p14="http://schemas.microsoft.com/office/powerpoint/2010/main" val="23043531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这是一个</a:t>
            </a:r>
            <a:r>
              <a:rPr lang="en-US" altLang="zh-CN" dirty="0" err="1"/>
              <a:t>iRDMA</a:t>
            </a:r>
            <a:r>
              <a:rPr lang="zh-CN" altLang="en-US" dirty="0"/>
              <a:t>运行的屏幕截图。首先在两个窗口显示两台主机的</a:t>
            </a:r>
            <a:r>
              <a:rPr lang="en-US" altLang="zh-CN" dirty="0" err="1"/>
              <a:t>ip</a:t>
            </a:r>
            <a:r>
              <a:rPr lang="zh-CN" altLang="en-US" dirty="0"/>
              <a:t>地址，然后显示两台主机上创建的</a:t>
            </a:r>
            <a:r>
              <a:rPr lang="en-US" altLang="zh-CN" dirty="0" err="1"/>
              <a:t>rdma</a:t>
            </a:r>
            <a:r>
              <a:rPr lang="zh-CN" altLang="en-US" dirty="0"/>
              <a:t>连接，然后显示</a:t>
            </a:r>
            <a:r>
              <a:rPr lang="en-US" altLang="zh-CN" dirty="0" err="1"/>
              <a:t>iRDMA</a:t>
            </a:r>
            <a:r>
              <a:rPr lang="zh-CN" altLang="en-US" dirty="0"/>
              <a:t>的版本。最后在左边的窗口的主机上运行</a:t>
            </a:r>
            <a:r>
              <a:rPr lang="en-US" altLang="zh-CN" dirty="0" err="1"/>
              <a:t>rping</a:t>
            </a:r>
            <a:r>
              <a:rPr lang="zh-CN" altLang="en-US" dirty="0"/>
              <a:t>服务器程序，在右边窗口主机上运行</a:t>
            </a:r>
            <a:r>
              <a:rPr lang="en-US" altLang="zh-CN" dirty="0" err="1"/>
              <a:t>rping</a:t>
            </a:r>
            <a:r>
              <a:rPr lang="zh-CN" altLang="en-US" dirty="0"/>
              <a:t>客户端程序。</a:t>
            </a:r>
            <a:r>
              <a:rPr lang="en-US" altLang="zh-CN" dirty="0" err="1"/>
              <a:t>Rping</a:t>
            </a:r>
            <a:r>
              <a:rPr lang="zh-CN" altLang="en-US" dirty="0"/>
              <a:t>运行时成功的，表示应用</a:t>
            </a:r>
            <a:r>
              <a:rPr lang="en-US" altLang="zh-CN" dirty="0"/>
              <a:t>folio</a:t>
            </a:r>
            <a:r>
              <a:rPr lang="zh-CN" altLang="en-US" dirty="0"/>
              <a:t>后，</a:t>
            </a:r>
            <a:r>
              <a:rPr lang="en-US" altLang="zh-CN" dirty="0" err="1"/>
              <a:t>iRDMA</a:t>
            </a:r>
            <a:r>
              <a:rPr lang="zh-CN" altLang="en-US" dirty="0"/>
              <a:t>驱动功能正常。稍后，我将视频演示一下。</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12</a:t>
            </a:fld>
            <a:endParaRPr kumimoji="1" lang="zh-CN" altLang="en-US"/>
          </a:p>
        </p:txBody>
      </p:sp>
    </p:spTree>
    <p:extLst>
      <p:ext uri="{BB962C8B-B14F-4D97-AF65-F5344CB8AC3E}">
        <p14:creationId xmlns:p14="http://schemas.microsoft.com/office/powerpoint/2010/main" val="13101607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这是</a:t>
            </a:r>
            <a:r>
              <a:rPr lang="en-US" altLang="zh-CN" dirty="0"/>
              <a:t>IDPF</a:t>
            </a:r>
            <a:r>
              <a:rPr lang="zh-CN" altLang="en-US" dirty="0"/>
              <a:t>驱动一个视频的</a:t>
            </a:r>
            <a:r>
              <a:rPr lang="en-US" altLang="zh-CN" dirty="0"/>
              <a:t>Demo</a:t>
            </a:r>
            <a:r>
              <a:rPr lang="zh-CN" altLang="en-US" dirty="0"/>
              <a:t>，演示应用</a:t>
            </a:r>
            <a:r>
              <a:rPr lang="en-US" altLang="zh-CN" dirty="0"/>
              <a:t>Folio</a:t>
            </a:r>
            <a:r>
              <a:rPr lang="zh-CN" altLang="en-US" dirty="0"/>
              <a:t>后，</a:t>
            </a:r>
            <a:r>
              <a:rPr lang="en-US" altLang="zh-CN" dirty="0"/>
              <a:t>IDPF</a:t>
            </a:r>
            <a:r>
              <a:rPr lang="zh-CN" altLang="en-US" dirty="0"/>
              <a:t>驱动仍然正常工作。</a:t>
            </a:r>
            <a:endParaRPr lang="en-US" altLang="zh-CN" dirty="0"/>
          </a:p>
          <a:p>
            <a:r>
              <a:rPr lang="zh-CN" altLang="en-US" dirty="0"/>
              <a:t>首先在右边窗口的主机上运行</a:t>
            </a:r>
            <a:r>
              <a:rPr lang="en-US" altLang="zh-CN" dirty="0" err="1"/>
              <a:t>tcpdump</a:t>
            </a:r>
            <a:r>
              <a:rPr lang="zh-CN" altLang="en-US" dirty="0"/>
              <a:t>来捕获并显示</a:t>
            </a:r>
            <a:r>
              <a:rPr lang="en-US" altLang="zh-CN" dirty="0" err="1"/>
              <a:t>icmp</a:t>
            </a:r>
            <a:r>
              <a:rPr lang="zh-CN" altLang="en-US" dirty="0"/>
              <a:t>数据包。然后在左边窗口的主机上，首先用</a:t>
            </a:r>
            <a:r>
              <a:rPr lang="en-US" altLang="zh-CN" dirty="0" err="1"/>
              <a:t>ethtool</a:t>
            </a:r>
            <a:r>
              <a:rPr lang="zh-CN" altLang="en-US" dirty="0"/>
              <a:t>显示网卡的信息，确定</a:t>
            </a:r>
            <a:r>
              <a:rPr lang="en-US" altLang="zh-CN" dirty="0"/>
              <a:t>IDPF</a:t>
            </a:r>
            <a:r>
              <a:rPr lang="zh-CN" altLang="en-US" dirty="0"/>
              <a:t>的驱动是应用了</a:t>
            </a:r>
            <a:r>
              <a:rPr lang="en-US" altLang="zh-CN" dirty="0"/>
              <a:t>Folio</a:t>
            </a:r>
            <a:r>
              <a:rPr lang="zh-CN" altLang="en-US" dirty="0"/>
              <a:t>的驱动，然后运行</a:t>
            </a:r>
            <a:r>
              <a:rPr lang="en-US" altLang="zh-CN" dirty="0"/>
              <a:t>ping</a:t>
            </a:r>
            <a:r>
              <a:rPr lang="zh-CN" altLang="en-US" dirty="0"/>
              <a:t>命令向右边窗口的主机发送</a:t>
            </a:r>
            <a:r>
              <a:rPr lang="en-US" altLang="zh-CN" dirty="0" err="1"/>
              <a:t>icmp</a:t>
            </a:r>
            <a:r>
              <a:rPr lang="zh-CN" altLang="en-US" dirty="0"/>
              <a:t>数据包。最后，所有的</a:t>
            </a:r>
            <a:r>
              <a:rPr lang="en-US" altLang="zh-CN" dirty="0" err="1"/>
              <a:t>icmp</a:t>
            </a:r>
            <a:r>
              <a:rPr lang="zh-CN" altLang="en-US" dirty="0"/>
              <a:t>数据包都在右边窗口显示出来。</a:t>
            </a:r>
            <a:endParaRPr lang="en-US" altLang="zh-CN" dirty="0"/>
          </a:p>
          <a:p>
            <a:r>
              <a:rPr lang="zh-CN" altLang="en-US" dirty="0"/>
              <a:t>下面我再演示一下</a:t>
            </a:r>
            <a:r>
              <a:rPr lang="en-US" altLang="zh-CN" dirty="0" err="1"/>
              <a:t>iRDMA</a:t>
            </a:r>
            <a:r>
              <a:rPr lang="zh-CN" altLang="en-US" dirty="0"/>
              <a:t>的视频</a:t>
            </a:r>
            <a:r>
              <a:rPr lang="en-US" altLang="zh-CN" dirty="0"/>
              <a:t>DEMO</a:t>
            </a:r>
            <a:r>
              <a:rPr lang="zh-CN" altLang="en-US" dirty="0"/>
              <a:t>。</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13</a:t>
            </a:fld>
            <a:endParaRPr kumimoji="1" lang="zh-CN" altLang="en-US"/>
          </a:p>
        </p:txBody>
      </p:sp>
    </p:spTree>
    <p:extLst>
      <p:ext uri="{BB962C8B-B14F-4D97-AF65-F5344CB8AC3E}">
        <p14:creationId xmlns:p14="http://schemas.microsoft.com/office/powerpoint/2010/main" val="2787807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这是应用</a:t>
            </a:r>
            <a:r>
              <a:rPr lang="en-US" altLang="zh-CN" dirty="0"/>
              <a:t>Folio</a:t>
            </a:r>
            <a:r>
              <a:rPr lang="zh-CN" altLang="en-US" dirty="0"/>
              <a:t>后的</a:t>
            </a:r>
            <a:r>
              <a:rPr lang="en-US" altLang="zh-CN" dirty="0" err="1"/>
              <a:t>iRDMA</a:t>
            </a:r>
            <a:r>
              <a:rPr lang="zh-CN" altLang="en-US" dirty="0"/>
              <a:t>驱动的视频</a:t>
            </a:r>
            <a:r>
              <a:rPr lang="en-US" altLang="zh-CN" dirty="0"/>
              <a:t>Demo</a:t>
            </a:r>
            <a:r>
              <a:rPr lang="zh-CN" altLang="en-US" dirty="0"/>
              <a:t>。在</a:t>
            </a:r>
            <a:r>
              <a:rPr lang="en-US" altLang="zh-CN" dirty="0"/>
              <a:t>Demo</a:t>
            </a:r>
            <a:r>
              <a:rPr lang="zh-CN" altLang="en-US" dirty="0"/>
              <a:t>中，在两个窗口的主机中，首先检查</a:t>
            </a:r>
            <a:r>
              <a:rPr lang="en-US" altLang="zh-CN" dirty="0" err="1"/>
              <a:t>ip</a:t>
            </a:r>
            <a:r>
              <a:rPr lang="zh-CN" altLang="en-US" dirty="0"/>
              <a:t>地址，其次检查</a:t>
            </a:r>
            <a:r>
              <a:rPr lang="en-US" altLang="zh-CN" dirty="0" err="1"/>
              <a:t>rdma</a:t>
            </a:r>
            <a:r>
              <a:rPr lang="zh-CN" altLang="en-US" dirty="0"/>
              <a:t>连接，第三检查</a:t>
            </a:r>
            <a:r>
              <a:rPr lang="en-US" altLang="zh-CN" dirty="0" err="1"/>
              <a:t>irdma</a:t>
            </a:r>
            <a:r>
              <a:rPr lang="zh-CN" altLang="en-US" dirty="0"/>
              <a:t>的版本。最后，在右边的窗口的主机中运行</a:t>
            </a:r>
            <a:r>
              <a:rPr lang="en-US" altLang="zh-CN" dirty="0" err="1"/>
              <a:t>rping</a:t>
            </a:r>
            <a:r>
              <a:rPr lang="zh-CN" altLang="en-US" dirty="0"/>
              <a:t>服务器程序，在左边窗口的主机中运行</a:t>
            </a:r>
            <a:r>
              <a:rPr lang="en-US" altLang="zh-CN" dirty="0" err="1"/>
              <a:t>rping</a:t>
            </a:r>
            <a:r>
              <a:rPr lang="zh-CN" altLang="en-US" dirty="0"/>
              <a:t>客户端程序。然后所有的</a:t>
            </a:r>
            <a:r>
              <a:rPr lang="en-US" altLang="zh-CN" dirty="0"/>
              <a:t>RDMA</a:t>
            </a:r>
            <a:r>
              <a:rPr lang="zh-CN" altLang="en-US" dirty="0"/>
              <a:t>信息在两个窗口中显示出来。这表示应用了</a:t>
            </a:r>
            <a:r>
              <a:rPr lang="en-US" altLang="zh-CN" dirty="0"/>
              <a:t>Folio</a:t>
            </a:r>
            <a:r>
              <a:rPr lang="zh-CN" altLang="en-US" dirty="0"/>
              <a:t>后，</a:t>
            </a:r>
            <a:r>
              <a:rPr lang="en-US" altLang="zh-CN" dirty="0" err="1"/>
              <a:t>iRDMA</a:t>
            </a:r>
            <a:r>
              <a:rPr lang="zh-CN" altLang="en-US" dirty="0"/>
              <a:t>驱动工作正常。</a:t>
            </a:r>
            <a:endParaRPr lang="en-US" altLang="zh-CN" dirty="0"/>
          </a:p>
          <a:p>
            <a:r>
              <a:rPr lang="zh-CN" altLang="en-US" dirty="0"/>
              <a:t>对于</a:t>
            </a:r>
            <a:r>
              <a:rPr lang="en-US" altLang="zh-CN" dirty="0"/>
              <a:t>IDPF</a:t>
            </a:r>
            <a:r>
              <a:rPr lang="zh-CN" altLang="en-US" dirty="0"/>
              <a:t>和</a:t>
            </a:r>
            <a:r>
              <a:rPr lang="en-US" altLang="zh-CN" dirty="0" err="1"/>
              <a:t>iRDMA</a:t>
            </a:r>
            <a:r>
              <a:rPr lang="zh-CN" altLang="en-US" dirty="0"/>
              <a:t>，我们都做了功能性验证，表示应用了</a:t>
            </a:r>
            <a:r>
              <a:rPr lang="en-US" altLang="zh-CN" dirty="0"/>
              <a:t>Folio</a:t>
            </a:r>
            <a:r>
              <a:rPr lang="zh-CN" altLang="en-US" dirty="0"/>
              <a:t>后，</a:t>
            </a:r>
            <a:r>
              <a:rPr lang="en-US" altLang="zh-CN" dirty="0"/>
              <a:t>IDPF</a:t>
            </a:r>
            <a:r>
              <a:rPr lang="zh-CN" altLang="en-US" dirty="0"/>
              <a:t>和</a:t>
            </a:r>
            <a:r>
              <a:rPr lang="en-US" altLang="zh-CN" dirty="0" err="1"/>
              <a:t>iRDMA</a:t>
            </a:r>
            <a:r>
              <a:rPr lang="zh-CN" altLang="en-US" dirty="0"/>
              <a:t>工作正常。</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14</a:t>
            </a:fld>
            <a:endParaRPr kumimoji="1" lang="zh-CN" altLang="en-US"/>
          </a:p>
        </p:txBody>
      </p:sp>
    </p:spTree>
    <p:extLst>
      <p:ext uri="{BB962C8B-B14F-4D97-AF65-F5344CB8AC3E}">
        <p14:creationId xmlns:p14="http://schemas.microsoft.com/office/powerpoint/2010/main" val="12918702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谢谢大家，我的邮箱是</a:t>
            </a:r>
            <a:r>
              <a:rPr kumimoji="1" lang="en-US" altLang="zh-CN" dirty="0" err="1"/>
              <a:t>yanjun.zhu@linux.dev</a:t>
            </a:r>
            <a:r>
              <a:rPr kumimoji="1" lang="en-US" altLang="zh-CN" dirty="0"/>
              <a:t>, </a:t>
            </a:r>
            <a:r>
              <a:rPr kumimoji="1" lang="zh-CN" altLang="en-US"/>
              <a:t>如果大家有问题，欢迎大家邮件联系我。</a:t>
            </a:r>
            <a:endParaRPr kumimoji="1"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这是我今天的主要内容，</a:t>
            </a:r>
            <a:r>
              <a:rPr lang="en-US" altLang="zh-CN" dirty="0"/>
              <a:t>1. Folio</a:t>
            </a:r>
            <a:r>
              <a:rPr lang="zh-CN" altLang="en-US" dirty="0"/>
              <a:t>简单介绍， </a:t>
            </a:r>
            <a:r>
              <a:rPr lang="en-US" altLang="zh-CN" dirty="0"/>
              <a:t>2. </a:t>
            </a:r>
            <a:r>
              <a:rPr lang="zh-CN" altLang="en-US" dirty="0"/>
              <a:t>网卡驱动</a:t>
            </a:r>
            <a:r>
              <a:rPr lang="en-US" altLang="zh-CN" dirty="0"/>
              <a:t>IDPF</a:t>
            </a:r>
            <a:r>
              <a:rPr lang="zh-CN" altLang="en-US" dirty="0"/>
              <a:t>简单介绍，</a:t>
            </a:r>
            <a:r>
              <a:rPr lang="en-US" altLang="zh-CN" dirty="0"/>
              <a:t>3</a:t>
            </a:r>
            <a:r>
              <a:rPr lang="zh-CN" altLang="en-US" dirty="0"/>
              <a:t>，</a:t>
            </a:r>
            <a:r>
              <a:rPr lang="en-US" altLang="zh-CN" dirty="0"/>
              <a:t>RDMA</a:t>
            </a:r>
            <a:r>
              <a:rPr lang="zh-CN" altLang="en-US" dirty="0"/>
              <a:t>驱动</a:t>
            </a:r>
            <a:r>
              <a:rPr lang="en-US" altLang="zh-CN" dirty="0" err="1"/>
              <a:t>iRDMA</a:t>
            </a:r>
            <a:r>
              <a:rPr lang="zh-CN" altLang="en-US" dirty="0"/>
              <a:t>简单介绍，</a:t>
            </a:r>
            <a:r>
              <a:rPr lang="en-US" altLang="zh-CN" dirty="0"/>
              <a:t>4.</a:t>
            </a:r>
            <a:r>
              <a:rPr lang="zh-CN" altLang="en-US" dirty="0"/>
              <a:t> </a:t>
            </a:r>
            <a:r>
              <a:rPr lang="en-US" altLang="zh-CN" dirty="0"/>
              <a:t>Folio</a:t>
            </a:r>
            <a:r>
              <a:rPr lang="zh-CN" altLang="en-US" dirty="0"/>
              <a:t>技术在</a:t>
            </a:r>
            <a:r>
              <a:rPr lang="en-US" altLang="zh-CN" dirty="0"/>
              <a:t>IDPF</a:t>
            </a:r>
            <a:r>
              <a:rPr lang="zh-CN" altLang="en-US" dirty="0"/>
              <a:t>和</a:t>
            </a:r>
            <a:r>
              <a:rPr lang="en-US" altLang="zh-CN" dirty="0" err="1"/>
              <a:t>iRDMA</a:t>
            </a:r>
            <a:r>
              <a:rPr lang="zh-CN" altLang="en-US" dirty="0"/>
              <a:t>上的实现和应用，</a:t>
            </a:r>
            <a:r>
              <a:rPr lang="en-US" altLang="zh-CN" dirty="0"/>
              <a:t>5. </a:t>
            </a:r>
            <a:r>
              <a:rPr lang="zh-CN" altLang="en-US" dirty="0"/>
              <a:t>应用</a:t>
            </a:r>
            <a:r>
              <a:rPr lang="en-US" altLang="zh-CN" dirty="0"/>
              <a:t>Folio</a:t>
            </a:r>
            <a:r>
              <a:rPr lang="zh-CN" altLang="en-US" dirty="0"/>
              <a:t>技术后，网卡驱动</a:t>
            </a:r>
            <a:r>
              <a:rPr lang="en-US" altLang="zh-CN" dirty="0"/>
              <a:t>IDPF</a:t>
            </a:r>
            <a:r>
              <a:rPr lang="zh-CN" altLang="en-US" dirty="0"/>
              <a:t>和</a:t>
            </a:r>
            <a:r>
              <a:rPr lang="en-US" altLang="zh-CN" dirty="0"/>
              <a:t>RDMA</a:t>
            </a:r>
            <a:r>
              <a:rPr lang="zh-CN" altLang="en-US" dirty="0"/>
              <a:t>驱动</a:t>
            </a:r>
            <a:r>
              <a:rPr lang="en-US" altLang="zh-CN" dirty="0" err="1"/>
              <a:t>iRDMA</a:t>
            </a:r>
            <a:r>
              <a:rPr lang="zh-CN" altLang="en-US" dirty="0"/>
              <a:t>的</a:t>
            </a:r>
            <a:r>
              <a:rPr lang="en-US" altLang="zh-CN" dirty="0"/>
              <a:t>Demo</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2</a:t>
            </a:fld>
            <a:endParaRPr kumimoji="1" lang="zh-CN" altLang="en-US"/>
          </a:p>
        </p:txBody>
      </p:sp>
    </p:spTree>
    <p:extLst>
      <p:ext uri="{BB962C8B-B14F-4D97-AF65-F5344CB8AC3E}">
        <p14:creationId xmlns:p14="http://schemas.microsoft.com/office/powerpoint/2010/main" val="21984607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现在首先介绍一下</a:t>
            </a:r>
            <a:r>
              <a:rPr lang="en-US" altLang="zh-CN" dirty="0"/>
              <a:t>Folio</a:t>
            </a:r>
            <a:r>
              <a:rPr lang="zh-CN" altLang="en-US" dirty="0"/>
              <a:t>出现的背景。随着现在主机服务器上的内存越来越大，使用</a:t>
            </a:r>
            <a:r>
              <a:rPr lang="en-US" altLang="zh-CN" dirty="0"/>
              <a:t>4KB</a:t>
            </a:r>
            <a:r>
              <a:rPr lang="zh-CN" altLang="en-US" dirty="0"/>
              <a:t>的基本页来管理内存，需要管理的基本页也越来越多，开销越来越大。因此需要一个尺寸比较大的基本页，基于这种需求，先出现了</a:t>
            </a:r>
            <a:r>
              <a:rPr lang="en-US" altLang="zh-CN" dirty="0"/>
              <a:t>compound page, </a:t>
            </a:r>
            <a:r>
              <a:rPr lang="zh-CN" altLang="en-US" dirty="0"/>
              <a:t>这是一种复合页，就是几个物理地址连续的基本页。但是这种复合页在实际使用中不是很方便，在内核编程中需要函数</a:t>
            </a:r>
            <a:r>
              <a:rPr lang="en-US" altLang="zh-CN" dirty="0" err="1"/>
              <a:t>compound_head</a:t>
            </a:r>
            <a:r>
              <a:rPr lang="zh-CN" altLang="en-US" dirty="0"/>
              <a:t>来判断传进来的复合页是头页，还是尾页，因为</a:t>
            </a:r>
            <a:r>
              <a:rPr lang="en-US" altLang="zh-CN" dirty="0" err="1"/>
              <a:t>compound_head</a:t>
            </a:r>
            <a:r>
              <a:rPr lang="zh-CN" altLang="en-US" dirty="0"/>
              <a:t>函数是内联函数。这就增加了内核的尺寸和加大了内核的处理时间。针对这个问题，</a:t>
            </a:r>
            <a:r>
              <a:rPr lang="en-US" altLang="zh-CN" dirty="0"/>
              <a:t>Folio</a:t>
            </a:r>
            <a:r>
              <a:rPr lang="zh-CN" altLang="en-US" dirty="0"/>
              <a:t>就出现了，</a:t>
            </a:r>
            <a:r>
              <a:rPr lang="en-US" altLang="zh-CN" dirty="0"/>
              <a:t>Folio</a:t>
            </a:r>
            <a:r>
              <a:rPr lang="zh-CN" altLang="en-US" dirty="0"/>
              <a:t>克服了上述的缺点，</a:t>
            </a:r>
            <a:r>
              <a:rPr lang="en-US" altLang="zh-CN" dirty="0"/>
              <a:t>Folio</a:t>
            </a:r>
            <a:r>
              <a:rPr lang="zh-CN" altLang="en-US" dirty="0"/>
              <a:t>与复合页类似，是一个或者几个物理地址连续的基本页的组合。并且在实际使用中， </a:t>
            </a:r>
            <a:r>
              <a:rPr lang="en-US" altLang="zh-CN" dirty="0"/>
              <a:t>Folio</a:t>
            </a:r>
            <a:r>
              <a:rPr lang="zh-CN" altLang="en-US" dirty="0"/>
              <a:t>都是以头页传入函数中，避免了函数判断是头页还是尾页。</a:t>
            </a:r>
            <a:br>
              <a:rPr lang="en-US" altLang="zh-CN" dirty="0"/>
            </a:br>
            <a:r>
              <a:rPr lang="en-US" altLang="zh-CN" dirty="0"/>
              <a:t>Folio</a:t>
            </a:r>
            <a:r>
              <a:rPr lang="zh-CN" altLang="en-US" dirty="0"/>
              <a:t>在应用到内核后，在一些</a:t>
            </a:r>
            <a:r>
              <a:rPr lang="en-US" altLang="zh-CN" dirty="0"/>
              <a:t>Benchmark</a:t>
            </a:r>
            <a:r>
              <a:rPr lang="zh-CN" altLang="en-US" dirty="0"/>
              <a:t>测试中，性能有</a:t>
            </a:r>
            <a:r>
              <a:rPr lang="en-US" altLang="zh-CN" dirty="0"/>
              <a:t>10%</a:t>
            </a:r>
            <a:r>
              <a:rPr lang="zh-CN" altLang="en-US" dirty="0"/>
              <a:t>左右的提升。在最近的</a:t>
            </a:r>
            <a:r>
              <a:rPr lang="en-US" altLang="zh-CN" dirty="0"/>
              <a:t>large anonymous page</a:t>
            </a:r>
            <a:r>
              <a:rPr lang="zh-CN" altLang="en-US" dirty="0"/>
              <a:t>中，在编译内核时，</a:t>
            </a:r>
            <a:r>
              <a:rPr lang="en-US" altLang="zh-CN" dirty="0"/>
              <a:t>kernel time</a:t>
            </a:r>
            <a:r>
              <a:rPr lang="zh-CN" altLang="en-US" dirty="0"/>
              <a:t>降低了大约</a:t>
            </a:r>
            <a:r>
              <a:rPr lang="en-US" altLang="zh-CN" dirty="0"/>
              <a:t>40%</a:t>
            </a:r>
            <a:r>
              <a:rPr lang="zh-CN" altLang="en-US" dirty="0"/>
              <a:t>左右。对性能提升还是很大。下面我详细介绍一下</a:t>
            </a:r>
            <a:r>
              <a:rPr lang="en-US" altLang="zh-CN" dirty="0"/>
              <a:t>Folio</a:t>
            </a:r>
            <a:r>
              <a:rPr lang="zh-CN" altLang="en-US" dirty="0"/>
              <a:t>的优点。</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3</a:t>
            </a:fld>
            <a:endParaRPr kumimoji="1" lang="zh-CN" altLang="en-US"/>
          </a:p>
        </p:txBody>
      </p:sp>
    </p:spTree>
    <p:extLst>
      <p:ext uri="{BB962C8B-B14F-4D97-AF65-F5344CB8AC3E}">
        <p14:creationId xmlns:p14="http://schemas.microsoft.com/office/powerpoint/2010/main" val="3993333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下面我介绍一下</a:t>
            </a:r>
            <a:r>
              <a:rPr lang="en-US" altLang="zh-CN" dirty="0"/>
              <a:t>Folio</a:t>
            </a:r>
            <a:r>
              <a:rPr lang="zh-CN" altLang="en-US" dirty="0"/>
              <a:t>带来的好处，下面这些来自内存管理社区。</a:t>
            </a:r>
            <a:endParaRPr lang="en-US" altLang="zh-CN" dirty="0"/>
          </a:p>
          <a:p>
            <a:pPr marL="228600" indent="-228600">
              <a:buAutoNum type="arabicPeriod"/>
            </a:pPr>
            <a:r>
              <a:rPr lang="zh-CN" altLang="en-US" dirty="0"/>
              <a:t>性能方面， </a:t>
            </a:r>
            <a:br>
              <a:rPr lang="en-US" altLang="zh-CN" dirty="0"/>
            </a:br>
            <a:r>
              <a:rPr lang="zh-CN" altLang="en-US" dirty="0"/>
              <a:t>应用</a:t>
            </a:r>
            <a:r>
              <a:rPr lang="en-US" altLang="zh-CN" dirty="0"/>
              <a:t>Folio</a:t>
            </a:r>
            <a:r>
              <a:rPr lang="zh-CN" altLang="en-US" dirty="0"/>
              <a:t>后，运行</a:t>
            </a:r>
            <a:r>
              <a:rPr lang="en-US" altLang="zh-CN" dirty="0" err="1"/>
              <a:t>postgresql</a:t>
            </a:r>
            <a:r>
              <a:rPr lang="zh-CN" altLang="en-US" dirty="0"/>
              <a:t>大约提升了</a:t>
            </a:r>
            <a:r>
              <a:rPr lang="en-US" altLang="zh-CN" dirty="0"/>
              <a:t>10%</a:t>
            </a:r>
            <a:r>
              <a:rPr lang="zh-CN" altLang="en-US" dirty="0"/>
              <a:t>左右的性能</a:t>
            </a:r>
            <a:r>
              <a:rPr lang="en-US" altLang="zh-CN" dirty="0"/>
              <a:t>, </a:t>
            </a:r>
            <a:br>
              <a:rPr lang="en-US" altLang="zh-CN" dirty="0"/>
            </a:br>
            <a:r>
              <a:rPr lang="zh-CN" altLang="en-US" dirty="0"/>
              <a:t>另外在</a:t>
            </a:r>
            <a:r>
              <a:rPr lang="en-US" altLang="zh-CN" dirty="0"/>
              <a:t>XFS</a:t>
            </a:r>
            <a:r>
              <a:rPr lang="zh-CN" altLang="en-US" dirty="0"/>
              <a:t>应用</a:t>
            </a:r>
            <a:r>
              <a:rPr lang="en-US" altLang="zh-CN" dirty="0"/>
              <a:t>Folio</a:t>
            </a:r>
            <a:r>
              <a:rPr lang="zh-CN" altLang="en-US" dirty="0"/>
              <a:t>后，编译</a:t>
            </a:r>
            <a:r>
              <a:rPr lang="en-US" altLang="zh-CN" dirty="0" err="1"/>
              <a:t>linux</a:t>
            </a:r>
            <a:r>
              <a:rPr lang="zh-CN" altLang="en-US" dirty="0"/>
              <a:t>内核大约节约了</a:t>
            </a:r>
            <a:r>
              <a:rPr lang="en-US" altLang="zh-CN" dirty="0"/>
              <a:t>7%</a:t>
            </a:r>
            <a:r>
              <a:rPr lang="zh-CN" altLang="en-US" dirty="0"/>
              <a:t>的编译时间</a:t>
            </a:r>
            <a:br>
              <a:rPr lang="en-US" altLang="zh-CN" dirty="0"/>
            </a:br>
            <a:r>
              <a:rPr lang="zh-CN" altLang="en-US" dirty="0"/>
              <a:t>在</a:t>
            </a:r>
            <a:r>
              <a:rPr lang="en-US" altLang="zh-CN" dirty="0"/>
              <a:t>X86</a:t>
            </a:r>
            <a:r>
              <a:rPr lang="zh-CN" altLang="en-US" dirty="0"/>
              <a:t>架构的系统，使用</a:t>
            </a:r>
            <a:r>
              <a:rPr lang="en-US" altLang="zh-CN" dirty="0"/>
              <a:t>2M</a:t>
            </a:r>
            <a:r>
              <a:rPr lang="zh-CN" altLang="en-US" dirty="0"/>
              <a:t>的</a:t>
            </a:r>
            <a:r>
              <a:rPr lang="en-US" altLang="zh-CN" dirty="0"/>
              <a:t>huge page</a:t>
            </a:r>
            <a:r>
              <a:rPr lang="zh-CN" altLang="en-US" dirty="0"/>
              <a:t>，各个方面的性能都有显著的提升</a:t>
            </a:r>
            <a:endParaRPr lang="en-US" altLang="zh-CN" dirty="0"/>
          </a:p>
          <a:p>
            <a:pPr marL="228600" indent="-228600">
              <a:buAutoNum type="arabicPeriod"/>
            </a:pPr>
            <a:r>
              <a:rPr lang="zh-CN" altLang="en-US" dirty="0"/>
              <a:t>内核的尺寸</a:t>
            </a:r>
            <a:br>
              <a:rPr lang="en-US" altLang="zh-CN" dirty="0"/>
            </a:br>
            <a:r>
              <a:rPr lang="en-US" altLang="zh-CN" dirty="0"/>
              <a:t>Folio</a:t>
            </a:r>
            <a:r>
              <a:rPr lang="zh-CN" altLang="en-US" dirty="0"/>
              <a:t>应用后，</a:t>
            </a:r>
            <a:r>
              <a:rPr lang="en-US" altLang="zh-CN" dirty="0"/>
              <a:t>Folio</a:t>
            </a:r>
            <a:r>
              <a:rPr lang="zh-CN" altLang="en-US" dirty="0"/>
              <a:t>是</a:t>
            </a:r>
            <a:r>
              <a:rPr lang="en-US" altLang="zh-CN" dirty="0"/>
              <a:t>head page</a:t>
            </a:r>
            <a:r>
              <a:rPr lang="zh-CN" altLang="en-US" dirty="0"/>
              <a:t>，就是传送给任何函数都是头页，克服了复合页的头尾页不清晰的问题。所以在这些函数中</a:t>
            </a:r>
            <a:r>
              <a:rPr lang="en-US" altLang="zh-CN" dirty="0" err="1"/>
              <a:t>compound_head</a:t>
            </a:r>
            <a:r>
              <a:rPr lang="zh-CN" altLang="en-US" dirty="0"/>
              <a:t>函数就不用再调用了，</a:t>
            </a:r>
            <a:r>
              <a:rPr lang="en-US" altLang="zh-CN" dirty="0" err="1"/>
              <a:t>compound_head</a:t>
            </a:r>
            <a:r>
              <a:rPr lang="zh-CN" altLang="en-US" dirty="0"/>
              <a:t>是一个内联函数，去掉后，对减小内核的尺寸有一定的帮助</a:t>
            </a:r>
            <a:r>
              <a:rPr lang="en-US" altLang="zh-CN" dirty="0"/>
              <a:t>. Wilcox</a:t>
            </a:r>
            <a:r>
              <a:rPr lang="zh-CN" altLang="en-US" dirty="0"/>
              <a:t>说，向</a:t>
            </a:r>
            <a:r>
              <a:rPr lang="en-US" altLang="zh-CN" dirty="0"/>
              <a:t>folio</a:t>
            </a:r>
            <a:r>
              <a:rPr lang="zh-CN" altLang="en-US" dirty="0"/>
              <a:t>的每个转换，都将使得内核的尺寸变</a:t>
            </a:r>
            <a:r>
              <a:rPr lang="zh-CN" altLang="en-US"/>
              <a:t>小，长此以往，将使得内核尺寸显著变小。</a:t>
            </a:r>
            <a:endParaRPr lang="en-US" altLang="zh-CN" dirty="0"/>
          </a:p>
          <a:p>
            <a:pPr marL="228600" indent="-228600">
              <a:buAutoNum type="arabicPeriod"/>
            </a:pPr>
            <a:r>
              <a:rPr lang="zh-CN" altLang="en-US" dirty="0"/>
              <a:t>使用了</a:t>
            </a:r>
            <a:r>
              <a:rPr lang="en-US" altLang="zh-CN" dirty="0"/>
              <a:t>Folio</a:t>
            </a:r>
            <a:r>
              <a:rPr lang="zh-CN" altLang="en-US" dirty="0"/>
              <a:t>后，使得</a:t>
            </a:r>
            <a:r>
              <a:rPr lang="en-US" altLang="zh-CN" dirty="0"/>
              <a:t>LRU</a:t>
            </a:r>
            <a:r>
              <a:rPr lang="zh-CN" altLang="en-US" dirty="0"/>
              <a:t>列表变小，另外</a:t>
            </a:r>
            <a:r>
              <a:rPr lang="en-US" altLang="zh-CN" dirty="0"/>
              <a:t>cache miss</a:t>
            </a:r>
            <a:r>
              <a:rPr lang="zh-CN" altLang="en-US" dirty="0"/>
              <a:t>也变少了。</a:t>
            </a:r>
            <a:r>
              <a:rPr lang="en-US" altLang="zh-CN" dirty="0" err="1"/>
              <a:t>Chache</a:t>
            </a:r>
            <a:r>
              <a:rPr lang="en-US" altLang="zh-CN" dirty="0"/>
              <a:t> miss</a:t>
            </a:r>
            <a:r>
              <a:rPr lang="zh-CN" altLang="en-US" dirty="0"/>
              <a:t>变少，可以提升性能</a:t>
            </a:r>
            <a:endParaRPr lang="en-US" altLang="zh-CN" dirty="0"/>
          </a:p>
          <a:p>
            <a:pPr marL="228600" indent="-228600">
              <a:buAutoNum type="arabicPeriod"/>
            </a:pPr>
            <a:r>
              <a:rPr lang="zh-CN" altLang="en-US" dirty="0"/>
              <a:t>内存内部的碎片化也降低了</a:t>
            </a:r>
            <a:endParaRPr lang="en-US" altLang="zh-CN" dirty="0"/>
          </a:p>
          <a:p>
            <a:pPr marL="228600" indent="-228600">
              <a:buAutoNum type="arabicPeriod"/>
            </a:pPr>
            <a:r>
              <a:rPr lang="zh-CN" altLang="en-US" dirty="0"/>
              <a:t>提高系统输入输出</a:t>
            </a:r>
            <a:r>
              <a:rPr lang="en-US" altLang="zh-CN" dirty="0"/>
              <a:t>, </a:t>
            </a:r>
            <a:r>
              <a:rPr lang="zh-CN" altLang="en-US" dirty="0"/>
              <a:t>即，</a:t>
            </a:r>
            <a:r>
              <a:rPr lang="en-US" altLang="zh-CN" dirty="0"/>
              <a:t>I/O</a:t>
            </a:r>
            <a:r>
              <a:rPr lang="zh-CN" altLang="en-US" dirty="0"/>
              <a:t>性能。这是因为更大尺寸的内存被</a:t>
            </a:r>
            <a:r>
              <a:rPr lang="en-US" altLang="zh-CN" dirty="0" err="1"/>
              <a:t>dma</a:t>
            </a:r>
            <a:r>
              <a:rPr lang="en-US" altLang="zh-CN" dirty="0"/>
              <a:t> map</a:t>
            </a:r>
            <a:r>
              <a:rPr lang="zh-CN" altLang="en-US" dirty="0"/>
              <a:t>到硬件中，从而提高了</a:t>
            </a:r>
            <a:r>
              <a:rPr lang="en-US" altLang="zh-CN" dirty="0"/>
              <a:t>I/O</a:t>
            </a:r>
            <a:r>
              <a:rPr lang="zh-CN" altLang="en-US" dirty="0"/>
              <a:t>性能</a:t>
            </a:r>
            <a:endParaRPr lang="en-US" altLang="zh-CN" dirty="0"/>
          </a:p>
          <a:p>
            <a:pPr marL="228600" indent="-228600">
              <a:buAutoNum type="arabicPeriod"/>
            </a:pPr>
            <a:r>
              <a:rPr lang="en-US" altLang="zh-CN" dirty="0"/>
              <a:t>Folio</a:t>
            </a:r>
            <a:r>
              <a:rPr lang="zh-CN" altLang="en-US" dirty="0"/>
              <a:t>的大小可以是</a:t>
            </a:r>
            <a:r>
              <a:rPr lang="en-US" altLang="zh-CN" dirty="0"/>
              <a:t>4K,</a:t>
            </a:r>
            <a:r>
              <a:rPr lang="zh-CN" altLang="en-US" dirty="0"/>
              <a:t> </a:t>
            </a:r>
            <a:r>
              <a:rPr lang="en-US" altLang="zh-CN" dirty="0"/>
              <a:t>16K,</a:t>
            </a:r>
            <a:r>
              <a:rPr lang="zh-CN" altLang="en-US" dirty="0"/>
              <a:t> </a:t>
            </a:r>
            <a:r>
              <a:rPr lang="en-US" altLang="zh-CN" dirty="0"/>
              <a:t>64K</a:t>
            </a:r>
            <a:r>
              <a:rPr lang="zh-CN" altLang="en-US" dirty="0"/>
              <a:t>等等，只要是</a:t>
            </a:r>
            <a:r>
              <a:rPr lang="en-US" altLang="zh-CN" dirty="0"/>
              <a:t>2</a:t>
            </a:r>
            <a:r>
              <a:rPr lang="zh-CN" altLang="en-US" dirty="0"/>
              <a:t>的幂就可以，所以内核中的一些</a:t>
            </a:r>
            <a:r>
              <a:rPr lang="en-US" altLang="zh-CN" dirty="0"/>
              <a:t>16K, 64K</a:t>
            </a:r>
            <a:r>
              <a:rPr lang="zh-CN" altLang="en-US" dirty="0"/>
              <a:t>等配置，就可以去掉</a:t>
            </a:r>
            <a:endParaRPr lang="en-US" altLang="zh-CN" dirty="0"/>
          </a:p>
          <a:p>
            <a:pPr marL="0" indent="0">
              <a:buNone/>
            </a:pPr>
            <a:r>
              <a:rPr lang="zh-CN" altLang="en-US" dirty="0"/>
              <a:t>以上这些优点来自内存管理社区，所有的性能数据可以从内存管理社区获得更详细的介绍。关于</a:t>
            </a:r>
            <a:r>
              <a:rPr lang="en-US" altLang="zh-CN" dirty="0"/>
              <a:t>Folio</a:t>
            </a:r>
            <a:r>
              <a:rPr lang="zh-CN" altLang="en-US" dirty="0"/>
              <a:t>就简单介绍完了。</a:t>
            </a:r>
            <a:endParaRPr lang="en-US" altLang="zh-CN" dirty="0"/>
          </a:p>
          <a:p>
            <a:pPr marL="0" indent="0">
              <a:buNone/>
            </a:pPr>
            <a:r>
              <a:rPr lang="zh-CN" altLang="en-US" dirty="0"/>
              <a:t>下面我将介绍一下</a:t>
            </a:r>
            <a:r>
              <a:rPr lang="en-US" altLang="zh-CN" dirty="0"/>
              <a:t>IDPF</a:t>
            </a:r>
            <a:r>
              <a:rPr lang="zh-CN" altLang="en-US" dirty="0"/>
              <a:t>网卡驱动和</a:t>
            </a:r>
            <a:r>
              <a:rPr lang="en-US" altLang="zh-CN" dirty="0" err="1"/>
              <a:t>iRDMA</a:t>
            </a:r>
            <a:r>
              <a:rPr lang="zh-CN" altLang="en-US" dirty="0"/>
              <a:t>驱动。</a:t>
            </a:r>
            <a:endParaRPr lang="en-US" altLang="zh-CN"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4</a:t>
            </a:fld>
            <a:endParaRPr kumimoji="1" lang="zh-CN" altLang="en-US"/>
          </a:p>
        </p:txBody>
      </p:sp>
    </p:spTree>
    <p:extLst>
      <p:ext uri="{BB962C8B-B14F-4D97-AF65-F5344CB8AC3E}">
        <p14:creationId xmlns:p14="http://schemas.microsoft.com/office/powerpoint/2010/main" val="2209292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先介绍</a:t>
            </a:r>
            <a:r>
              <a:rPr lang="en-US" altLang="zh-CN" dirty="0"/>
              <a:t>IDPF</a:t>
            </a:r>
            <a:r>
              <a:rPr lang="zh-CN" altLang="en-US" dirty="0"/>
              <a:t>网卡驱动的硬件部分，</a:t>
            </a:r>
            <a:r>
              <a:rPr lang="en-US" altLang="zh-CN" dirty="0"/>
              <a:t>IDPF</a:t>
            </a:r>
            <a:r>
              <a:rPr lang="zh-CN" altLang="en-US" dirty="0"/>
              <a:t>驱动是</a:t>
            </a:r>
            <a:r>
              <a:rPr lang="en-US" altLang="zh-CN" dirty="0"/>
              <a:t>Intel</a:t>
            </a:r>
            <a:r>
              <a:rPr lang="zh-CN" altLang="en-US" dirty="0"/>
              <a:t>智能网卡</a:t>
            </a:r>
            <a:r>
              <a:rPr lang="en-US" altLang="zh-CN" dirty="0"/>
              <a:t>IPU SDK</a:t>
            </a:r>
            <a:r>
              <a:rPr lang="zh-CN" altLang="en-US" dirty="0"/>
              <a:t>的一部分，主要在</a:t>
            </a:r>
            <a:r>
              <a:rPr lang="en-US" altLang="zh-CN" dirty="0"/>
              <a:t>MEV</a:t>
            </a:r>
            <a:r>
              <a:rPr lang="zh-CN" altLang="en-US" dirty="0"/>
              <a:t>智能网卡上工作。</a:t>
            </a:r>
            <a:r>
              <a:rPr lang="en-US" altLang="zh-CN" dirty="0"/>
              <a:t>IPDF</a:t>
            </a:r>
            <a:r>
              <a:rPr lang="zh-CN" altLang="en-US" dirty="0"/>
              <a:t>是</a:t>
            </a:r>
            <a:r>
              <a:rPr lang="en-US" altLang="zh-CN" dirty="0"/>
              <a:t>Infrastructure Data Path Function</a:t>
            </a:r>
            <a:r>
              <a:rPr lang="zh-CN" altLang="en-US" dirty="0"/>
              <a:t>的缩写，在</a:t>
            </a:r>
            <a:r>
              <a:rPr lang="en-US" altLang="zh-CN" dirty="0"/>
              <a:t>Intel</a:t>
            </a:r>
            <a:r>
              <a:rPr lang="zh-CN" altLang="en-US" dirty="0"/>
              <a:t>智能网卡的</a:t>
            </a:r>
            <a:r>
              <a:rPr lang="en-US" altLang="zh-CN" dirty="0"/>
              <a:t>IMC</a:t>
            </a:r>
            <a:r>
              <a:rPr lang="zh-CN" altLang="en-US" dirty="0"/>
              <a:t>，</a:t>
            </a:r>
            <a:r>
              <a:rPr lang="en-US" altLang="zh-CN" dirty="0"/>
              <a:t>ACC</a:t>
            </a:r>
            <a:r>
              <a:rPr lang="zh-CN" altLang="en-US" dirty="0"/>
              <a:t>上驱动网卡，</a:t>
            </a:r>
            <a:r>
              <a:rPr lang="en-US" altLang="zh-CN" dirty="0"/>
              <a:t>Intel</a:t>
            </a:r>
            <a:r>
              <a:rPr lang="zh-CN" altLang="en-US" dirty="0"/>
              <a:t>智能网卡对外也表现为一个网卡，</a:t>
            </a:r>
            <a:r>
              <a:rPr lang="en-US" altLang="zh-CN" dirty="0"/>
              <a:t>IDPF</a:t>
            </a:r>
            <a:r>
              <a:rPr lang="zh-CN" altLang="en-US" dirty="0"/>
              <a:t>在主机上驱动</a:t>
            </a:r>
            <a:r>
              <a:rPr lang="en-US" altLang="zh-CN" dirty="0"/>
              <a:t>Intel</a:t>
            </a:r>
            <a:r>
              <a:rPr lang="zh-CN" altLang="en-US" dirty="0"/>
              <a:t>智能网卡工作。所以</a:t>
            </a:r>
            <a:r>
              <a:rPr lang="en-US" altLang="zh-CN" dirty="0"/>
              <a:t>IDPF</a:t>
            </a:r>
            <a:r>
              <a:rPr lang="zh-CN" altLang="en-US" dirty="0"/>
              <a:t>驱动在智能网卡的</a:t>
            </a:r>
            <a:r>
              <a:rPr lang="en-US" altLang="zh-CN" dirty="0"/>
              <a:t>3</a:t>
            </a:r>
            <a:r>
              <a:rPr lang="zh-CN" altLang="en-US" dirty="0"/>
              <a:t>个部分工作，包括</a:t>
            </a:r>
            <a:r>
              <a:rPr lang="en-US" altLang="zh-CN" dirty="0"/>
              <a:t>IMC</a:t>
            </a:r>
            <a:r>
              <a:rPr lang="zh-CN" altLang="en-US" dirty="0"/>
              <a:t>， </a:t>
            </a:r>
            <a:r>
              <a:rPr lang="en-US" altLang="zh-CN" dirty="0"/>
              <a:t>ACC</a:t>
            </a:r>
            <a:r>
              <a:rPr lang="zh-CN" altLang="en-US" dirty="0"/>
              <a:t>和主机</a:t>
            </a:r>
            <a:endParaRPr lang="en-US" altLang="zh-CN" dirty="0"/>
          </a:p>
          <a:p>
            <a:r>
              <a:rPr lang="zh-CN" altLang="en-US" dirty="0"/>
              <a:t>上面左图就是一个</a:t>
            </a:r>
            <a:r>
              <a:rPr lang="en-US" altLang="zh-CN" dirty="0"/>
              <a:t>Intel</a:t>
            </a:r>
            <a:r>
              <a:rPr lang="zh-CN" altLang="en-US" dirty="0"/>
              <a:t>的智能网卡，智能网卡上的网卡就是用</a:t>
            </a:r>
            <a:r>
              <a:rPr lang="en-US" altLang="zh-CN" dirty="0"/>
              <a:t>IDPF</a:t>
            </a:r>
            <a:r>
              <a:rPr lang="zh-CN" altLang="en-US" dirty="0"/>
              <a:t>驱动的。</a:t>
            </a:r>
            <a:endParaRPr lang="en-US" altLang="zh-CN" dirty="0"/>
          </a:p>
          <a:p>
            <a:r>
              <a:rPr lang="zh-CN" altLang="en-US" dirty="0"/>
              <a:t>硬件部分介绍完，我下面介绍智能网卡的</a:t>
            </a:r>
            <a:r>
              <a:rPr lang="en-US" altLang="zh-CN" dirty="0"/>
              <a:t>IMC</a:t>
            </a:r>
            <a:r>
              <a:rPr lang="zh-CN" altLang="en-US" dirty="0"/>
              <a:t>和</a:t>
            </a:r>
            <a:r>
              <a:rPr lang="en-US" altLang="zh-CN" dirty="0"/>
              <a:t>ACC</a:t>
            </a:r>
            <a:r>
              <a:rPr lang="zh-CN" altLang="en-US" dirty="0"/>
              <a:t>部分。</a:t>
            </a:r>
            <a:r>
              <a:rPr lang="en-US" altLang="zh-CN" dirty="0"/>
              <a:t>IDPF</a:t>
            </a:r>
            <a:r>
              <a:rPr lang="zh-CN" altLang="en-US" dirty="0"/>
              <a:t>也工作在</a:t>
            </a:r>
            <a:r>
              <a:rPr lang="en-US" altLang="zh-CN" dirty="0"/>
              <a:t>IMC</a:t>
            </a:r>
            <a:r>
              <a:rPr lang="zh-CN" altLang="en-US" dirty="0"/>
              <a:t>和</a:t>
            </a:r>
            <a:r>
              <a:rPr lang="en-US" altLang="zh-CN" dirty="0"/>
              <a:t>ACC</a:t>
            </a:r>
            <a:r>
              <a:rPr lang="zh-CN" altLang="en-US" dirty="0"/>
              <a:t>中。</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5</a:t>
            </a:fld>
            <a:endParaRPr kumimoji="1" lang="zh-CN" altLang="en-US"/>
          </a:p>
        </p:txBody>
      </p:sp>
    </p:spTree>
    <p:extLst>
      <p:ext uri="{BB962C8B-B14F-4D97-AF65-F5344CB8AC3E}">
        <p14:creationId xmlns:p14="http://schemas.microsoft.com/office/powerpoint/2010/main" val="4271585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262626"/>
                </a:solidFill>
                <a:effectLst/>
                <a:latin typeface="IntelOne BodyText"/>
              </a:rPr>
              <a:t>这里是</a:t>
            </a:r>
            <a:r>
              <a:rPr lang="en-US" altLang="zh-CN" b="0" i="0" dirty="0">
                <a:solidFill>
                  <a:srgbClr val="262626"/>
                </a:solidFill>
                <a:effectLst/>
                <a:latin typeface="IntelOne BodyText"/>
              </a:rPr>
              <a:t>IDPF</a:t>
            </a:r>
            <a:r>
              <a:rPr lang="zh-CN" altLang="en-US" b="0" i="0" dirty="0">
                <a:solidFill>
                  <a:srgbClr val="262626"/>
                </a:solidFill>
                <a:effectLst/>
                <a:latin typeface="IntelOne BodyText"/>
              </a:rPr>
              <a:t>驱动的一个工作场所，</a:t>
            </a:r>
            <a:r>
              <a:rPr lang="en-US" altLang="zh-CN" b="0" i="0" dirty="0">
                <a:solidFill>
                  <a:srgbClr val="262626"/>
                </a:solidFill>
                <a:effectLst/>
                <a:latin typeface="IntelOne BodyText"/>
              </a:rPr>
              <a:t>IMC</a:t>
            </a:r>
            <a:r>
              <a:rPr lang="zh-CN" altLang="en-US" b="0" i="0" dirty="0">
                <a:solidFill>
                  <a:srgbClr val="262626"/>
                </a:solidFill>
                <a:effectLst/>
                <a:latin typeface="IntelOne BodyText"/>
              </a:rPr>
              <a:t>，就是</a:t>
            </a:r>
            <a:r>
              <a:rPr lang="en-US" sz="1200" b="0" i="0" dirty="0">
                <a:solidFill>
                  <a:schemeClr val="accent6"/>
                </a:solidFill>
                <a:effectLst/>
                <a:latin typeface="IntelOne BodyText"/>
              </a:rPr>
              <a:t>Integrated Memory Controller</a:t>
            </a:r>
            <a:r>
              <a:rPr lang="zh-CN" altLang="en-US" sz="1200" b="0" i="0" dirty="0">
                <a:solidFill>
                  <a:schemeClr val="accent6"/>
                </a:solidFill>
                <a:effectLst/>
                <a:latin typeface="IntelOne BodyText"/>
              </a:rPr>
              <a:t>的缩写，也是一个</a:t>
            </a:r>
            <a:r>
              <a:rPr lang="en-US" altLang="zh-CN" sz="1200" b="0" i="0" dirty="0">
                <a:solidFill>
                  <a:schemeClr val="accent6"/>
                </a:solidFill>
                <a:effectLst/>
                <a:latin typeface="IntelOne BodyText"/>
              </a:rPr>
              <a:t>Linux</a:t>
            </a:r>
            <a:r>
              <a:rPr lang="zh-CN" altLang="en-US" sz="1200" b="0" i="0" dirty="0">
                <a:solidFill>
                  <a:schemeClr val="accent6"/>
                </a:solidFill>
                <a:effectLst/>
                <a:latin typeface="IntelOne BodyText"/>
              </a:rPr>
              <a:t>的操作系统，是基于</a:t>
            </a:r>
            <a:r>
              <a:rPr lang="en-US" altLang="zh-CN" sz="1200" b="0" i="0" dirty="0">
                <a:solidFill>
                  <a:schemeClr val="accent6"/>
                </a:solidFill>
                <a:effectLst/>
                <a:latin typeface="IntelOne BodyText"/>
              </a:rPr>
              <a:t>Rocky Linux</a:t>
            </a:r>
            <a:r>
              <a:rPr lang="zh-CN" altLang="en-US" sz="1200" b="0" i="0" dirty="0">
                <a:solidFill>
                  <a:schemeClr val="accent6"/>
                </a:solidFill>
                <a:effectLst/>
                <a:latin typeface="IntelOne BodyText"/>
              </a:rPr>
              <a:t>的。从上面的左图来看，</a:t>
            </a:r>
            <a:r>
              <a:rPr lang="en-US" altLang="zh-CN" sz="1200" b="0" i="0" dirty="0">
                <a:solidFill>
                  <a:schemeClr val="accent6"/>
                </a:solidFill>
                <a:effectLst/>
                <a:latin typeface="IntelOne BodyText"/>
              </a:rPr>
              <a:t>IMC</a:t>
            </a:r>
            <a:r>
              <a:rPr lang="zh-CN" altLang="en-US" sz="1200" b="0" i="0" dirty="0">
                <a:solidFill>
                  <a:schemeClr val="accent6"/>
                </a:solidFill>
                <a:effectLst/>
                <a:latin typeface="IntelOne BodyText"/>
              </a:rPr>
              <a:t>包括</a:t>
            </a:r>
            <a:r>
              <a:rPr lang="en-US" altLang="zh-CN" sz="1200" b="0" i="0" dirty="0">
                <a:solidFill>
                  <a:schemeClr val="accent6"/>
                </a:solidFill>
                <a:effectLst/>
                <a:latin typeface="IntelOne BodyText"/>
              </a:rPr>
              <a:t>Intel</a:t>
            </a:r>
            <a:r>
              <a:rPr lang="zh-CN" altLang="en-US" sz="1200" b="0" i="0" dirty="0">
                <a:solidFill>
                  <a:schemeClr val="accent6"/>
                </a:solidFill>
                <a:effectLst/>
                <a:latin typeface="IntelOne BodyText"/>
              </a:rPr>
              <a:t>提供的软件，包括</a:t>
            </a:r>
            <a:r>
              <a:rPr lang="en-US" altLang="zh-CN" sz="1200" b="0" i="0" dirty="0">
                <a:solidFill>
                  <a:schemeClr val="accent6"/>
                </a:solidFill>
                <a:effectLst/>
                <a:latin typeface="IntelOne BodyText"/>
              </a:rPr>
              <a:t>daemons, </a:t>
            </a:r>
            <a:r>
              <a:rPr lang="zh-CN" altLang="en-US" sz="1200" b="0" i="0" dirty="0">
                <a:solidFill>
                  <a:schemeClr val="accent6"/>
                </a:solidFill>
                <a:effectLst/>
                <a:latin typeface="IntelOne BodyText"/>
              </a:rPr>
              <a:t>工具和脚本。客户自己可以定制软件，或者编译自己的软件，在</a:t>
            </a:r>
            <a:r>
              <a:rPr lang="en-US" altLang="zh-CN" sz="1200" b="0" i="0" dirty="0">
                <a:solidFill>
                  <a:schemeClr val="accent6"/>
                </a:solidFill>
                <a:effectLst/>
                <a:latin typeface="IntelOne BodyText"/>
              </a:rPr>
              <a:t>IMC</a:t>
            </a:r>
            <a:r>
              <a:rPr lang="zh-CN" altLang="en-US" sz="1200" b="0" i="0" dirty="0">
                <a:solidFill>
                  <a:schemeClr val="accent6"/>
                </a:solidFill>
                <a:effectLst/>
                <a:latin typeface="IntelOne BodyText"/>
              </a:rPr>
              <a:t>上运行。另外，客户可以在</a:t>
            </a:r>
            <a:r>
              <a:rPr lang="en-US" altLang="zh-CN" sz="1200" b="0" i="0" dirty="0">
                <a:solidFill>
                  <a:schemeClr val="accent6"/>
                </a:solidFill>
                <a:effectLst/>
                <a:latin typeface="IntelOne BodyText"/>
              </a:rPr>
              <a:t>Intel</a:t>
            </a:r>
            <a:r>
              <a:rPr lang="zh-CN" altLang="en-US" sz="1200" b="0" i="0" dirty="0">
                <a:solidFill>
                  <a:schemeClr val="accent6"/>
                </a:solidFill>
                <a:effectLst/>
                <a:latin typeface="IntelOne BodyText"/>
              </a:rPr>
              <a:t>提供的</a:t>
            </a:r>
            <a:r>
              <a:rPr lang="en-US" altLang="zh-CN" sz="1200" b="0" i="0" dirty="0">
                <a:solidFill>
                  <a:schemeClr val="accent6"/>
                </a:solidFill>
                <a:effectLst/>
                <a:latin typeface="IntelOne BodyText"/>
              </a:rPr>
              <a:t>IPU SDK</a:t>
            </a:r>
            <a:r>
              <a:rPr lang="zh-CN" altLang="en-US" sz="1200" b="0" i="0" dirty="0">
                <a:solidFill>
                  <a:schemeClr val="accent6"/>
                </a:solidFill>
                <a:effectLst/>
                <a:latin typeface="IntelOne BodyText"/>
              </a:rPr>
              <a:t>上定制自己的工具，软件等。</a:t>
            </a:r>
            <a:br>
              <a:rPr lang="en-US" altLang="zh-CN" sz="1200" b="0" i="0" dirty="0">
                <a:solidFill>
                  <a:schemeClr val="accent6"/>
                </a:solidFill>
                <a:effectLst/>
                <a:latin typeface="IntelOne BodyText"/>
              </a:rPr>
            </a:br>
            <a:r>
              <a:rPr lang="en-US" altLang="zh-CN" sz="1200" b="0" i="0" dirty="0">
                <a:solidFill>
                  <a:schemeClr val="accent6"/>
                </a:solidFill>
                <a:effectLst/>
                <a:latin typeface="IntelOne BodyText"/>
              </a:rPr>
              <a:t>IDPF</a:t>
            </a:r>
            <a:r>
              <a:rPr lang="zh-CN" altLang="en-US" sz="1200" b="0" i="0" dirty="0">
                <a:solidFill>
                  <a:schemeClr val="accent6"/>
                </a:solidFill>
                <a:effectLst/>
                <a:latin typeface="IntelOne BodyText"/>
              </a:rPr>
              <a:t>就是一个网卡驱动程序，</a:t>
            </a:r>
            <a:r>
              <a:rPr lang="en-US" altLang="zh-CN" sz="1200" b="0" i="0" dirty="0">
                <a:solidFill>
                  <a:schemeClr val="accent6"/>
                </a:solidFill>
                <a:effectLst/>
                <a:latin typeface="IntelOne BodyText"/>
              </a:rPr>
              <a:t>IDPF</a:t>
            </a:r>
            <a:r>
              <a:rPr lang="zh-CN" altLang="en-US" sz="1200" b="0" i="0" dirty="0">
                <a:solidFill>
                  <a:schemeClr val="accent6"/>
                </a:solidFill>
                <a:effectLst/>
                <a:latin typeface="IntelOne BodyText"/>
              </a:rPr>
              <a:t>源代码没有放到</a:t>
            </a:r>
            <a:r>
              <a:rPr lang="en-US" altLang="zh-CN" sz="1200" b="0" i="0" dirty="0">
                <a:solidFill>
                  <a:schemeClr val="accent6"/>
                </a:solidFill>
                <a:effectLst/>
                <a:latin typeface="IntelOne BodyText"/>
              </a:rPr>
              <a:t>Linux upstream</a:t>
            </a:r>
            <a:r>
              <a:rPr lang="zh-CN" altLang="en-US" sz="1200" b="0" i="0" dirty="0">
                <a:solidFill>
                  <a:schemeClr val="accent6"/>
                </a:solidFill>
                <a:effectLst/>
                <a:latin typeface="IntelOne BodyText"/>
              </a:rPr>
              <a:t>社区，</a:t>
            </a:r>
            <a:r>
              <a:rPr lang="en-US" altLang="zh-CN" sz="1200" b="0" i="0" dirty="0">
                <a:solidFill>
                  <a:schemeClr val="accent6"/>
                </a:solidFill>
                <a:effectLst/>
                <a:latin typeface="IntelOne BodyText"/>
              </a:rPr>
              <a:t>Intel</a:t>
            </a:r>
            <a:r>
              <a:rPr lang="zh-CN" altLang="en-US" sz="1200" b="0" i="0" dirty="0">
                <a:solidFill>
                  <a:schemeClr val="accent6"/>
                </a:solidFill>
                <a:effectLst/>
                <a:latin typeface="IntelOne BodyText"/>
              </a:rPr>
              <a:t>提供编译好的</a:t>
            </a:r>
            <a:r>
              <a:rPr lang="en-US" altLang="zh-CN" sz="1200" b="0" i="0" dirty="0">
                <a:solidFill>
                  <a:schemeClr val="accent6"/>
                </a:solidFill>
                <a:effectLst/>
                <a:latin typeface="IntelOne BodyText"/>
              </a:rPr>
              <a:t>IDPF</a:t>
            </a:r>
            <a:r>
              <a:rPr lang="zh-CN" altLang="en-US" sz="1200" b="0" i="0" dirty="0">
                <a:solidFill>
                  <a:schemeClr val="accent6"/>
                </a:solidFill>
                <a:effectLst/>
                <a:latin typeface="IntelOne BodyText"/>
              </a:rPr>
              <a:t>驱动，可以直接在</a:t>
            </a:r>
            <a:r>
              <a:rPr lang="en-US" altLang="zh-CN" sz="1200" b="0" i="0" dirty="0">
                <a:solidFill>
                  <a:schemeClr val="accent6"/>
                </a:solidFill>
                <a:effectLst/>
                <a:latin typeface="IntelOne BodyText"/>
              </a:rPr>
              <a:t>IMC</a:t>
            </a:r>
            <a:r>
              <a:rPr lang="zh-CN" altLang="en-US" sz="1200" b="0" i="0" dirty="0">
                <a:solidFill>
                  <a:schemeClr val="accent6"/>
                </a:solidFill>
                <a:effectLst/>
                <a:latin typeface="IntelOne BodyText"/>
              </a:rPr>
              <a:t>系统中用。或者用户可以定制编译自己的</a:t>
            </a:r>
            <a:r>
              <a:rPr lang="en-US" altLang="zh-CN" sz="1200" b="0" i="0" dirty="0">
                <a:solidFill>
                  <a:schemeClr val="accent6"/>
                </a:solidFill>
                <a:effectLst/>
                <a:latin typeface="IntelOne BodyText"/>
              </a:rPr>
              <a:t>IDPF</a:t>
            </a:r>
            <a:r>
              <a:rPr lang="zh-CN" altLang="en-US" sz="1200" b="0" i="0" dirty="0">
                <a:solidFill>
                  <a:schemeClr val="accent6"/>
                </a:solidFill>
                <a:effectLst/>
                <a:latin typeface="IntelOne BodyText"/>
              </a:rPr>
              <a:t>驱动，然后在</a:t>
            </a:r>
            <a:r>
              <a:rPr lang="en-US" altLang="zh-CN" sz="1200" b="0" i="0" dirty="0">
                <a:solidFill>
                  <a:schemeClr val="accent6"/>
                </a:solidFill>
                <a:effectLst/>
                <a:latin typeface="IntelOne BodyText"/>
              </a:rPr>
              <a:t>IMC</a:t>
            </a:r>
            <a:r>
              <a:rPr lang="zh-CN" altLang="en-US" sz="1200" b="0" i="0" dirty="0">
                <a:solidFill>
                  <a:schemeClr val="accent6"/>
                </a:solidFill>
                <a:effectLst/>
                <a:latin typeface="IntelOne BodyText"/>
              </a:rPr>
              <a:t>中使用。</a:t>
            </a:r>
            <a:endParaRPr lang="en-US" altLang="zh-CN" sz="1200" b="0" i="0" dirty="0">
              <a:solidFill>
                <a:schemeClr val="accent6"/>
              </a:solidFill>
              <a:effectLst/>
              <a:latin typeface="IntelOne BodyTex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dirty="0">
                <a:solidFill>
                  <a:schemeClr val="accent6"/>
                </a:solidFill>
                <a:effectLst/>
                <a:latin typeface="IntelOne BodyText"/>
              </a:rPr>
              <a:t>IDPF</a:t>
            </a:r>
            <a:r>
              <a:rPr lang="zh-CN" altLang="en-US" sz="1200" b="0" i="0" dirty="0">
                <a:solidFill>
                  <a:schemeClr val="accent6"/>
                </a:solidFill>
                <a:effectLst/>
                <a:latin typeface="IntelOne BodyText"/>
              </a:rPr>
              <a:t>驱动的工作位置如图所示。</a:t>
            </a:r>
            <a:r>
              <a:rPr lang="en-US" altLang="zh-CN" sz="1200" b="0" i="0" dirty="0">
                <a:solidFill>
                  <a:schemeClr val="accent6"/>
                </a:solidFill>
                <a:effectLst/>
                <a:latin typeface="IntelOne BodyText"/>
              </a:rPr>
              <a:t>IDPF</a:t>
            </a:r>
            <a:r>
              <a:rPr lang="zh-CN" altLang="en-US" sz="1200" b="0" i="0" dirty="0">
                <a:solidFill>
                  <a:schemeClr val="accent6"/>
                </a:solidFill>
                <a:effectLst/>
                <a:latin typeface="IntelOne BodyText"/>
              </a:rPr>
              <a:t>就是一个网卡驱动，跟其他的网卡驱动一样工作。</a:t>
            </a:r>
            <a:endParaRPr lang="en-US" altLang="zh-CN" sz="1200" b="0" i="0" dirty="0">
              <a:solidFill>
                <a:schemeClr val="accent6"/>
              </a:solidFill>
              <a:effectLst/>
              <a:latin typeface="IntelOne BodyTex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dirty="0">
                <a:solidFill>
                  <a:schemeClr val="accent6"/>
                </a:solidFill>
                <a:effectLst/>
                <a:latin typeface="IntelOne BodyText"/>
              </a:rPr>
              <a:t>IMC</a:t>
            </a:r>
            <a:r>
              <a:rPr lang="zh-CN" altLang="en-US" sz="1200" b="0" i="0" dirty="0">
                <a:solidFill>
                  <a:schemeClr val="accent6"/>
                </a:solidFill>
                <a:effectLst/>
                <a:latin typeface="IntelOne BodyText"/>
              </a:rPr>
              <a:t>介绍完了，我再介绍一下</a:t>
            </a:r>
            <a:r>
              <a:rPr lang="en-US" altLang="zh-CN" sz="1200" b="0" i="0" dirty="0">
                <a:solidFill>
                  <a:schemeClr val="accent6"/>
                </a:solidFill>
                <a:effectLst/>
                <a:latin typeface="IntelOne BodyText"/>
              </a:rPr>
              <a:t>IDPF</a:t>
            </a:r>
            <a:r>
              <a:rPr lang="zh-CN" altLang="en-US" sz="1200" b="0" i="0" dirty="0">
                <a:solidFill>
                  <a:schemeClr val="accent6"/>
                </a:solidFill>
                <a:effectLst/>
                <a:latin typeface="IntelOne BodyText"/>
              </a:rPr>
              <a:t>的另外一个工作系统</a:t>
            </a:r>
            <a:r>
              <a:rPr lang="en-US" altLang="zh-CN" sz="1200" b="0" i="0" dirty="0">
                <a:solidFill>
                  <a:schemeClr val="accent6"/>
                </a:solidFill>
                <a:effectLst/>
                <a:latin typeface="IntelOne BodyText"/>
              </a:rPr>
              <a:t>ACC</a:t>
            </a:r>
            <a:br>
              <a:rPr lang="en-US" b="0" i="0" dirty="0">
                <a:solidFill>
                  <a:srgbClr val="262626"/>
                </a:solidFill>
                <a:effectLst/>
                <a:latin typeface="IntelOne BodyText"/>
              </a:rPr>
            </a:b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6</a:t>
            </a:fld>
            <a:endParaRPr kumimoji="1" lang="zh-CN" altLang="en-US"/>
          </a:p>
        </p:txBody>
      </p:sp>
    </p:spTree>
    <p:extLst>
      <p:ext uri="{BB962C8B-B14F-4D97-AF65-F5344CB8AC3E}">
        <p14:creationId xmlns:p14="http://schemas.microsoft.com/office/powerpoint/2010/main" val="33534113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262626"/>
                </a:solidFill>
                <a:effectLst/>
                <a:latin typeface="IntelOne BodyText"/>
              </a:rPr>
              <a:t>这是</a:t>
            </a:r>
            <a:r>
              <a:rPr lang="en-US" altLang="zh-CN" b="0" i="0" dirty="0">
                <a:solidFill>
                  <a:srgbClr val="262626"/>
                </a:solidFill>
                <a:effectLst/>
                <a:latin typeface="IntelOne BodyText"/>
              </a:rPr>
              <a:t>IDPF</a:t>
            </a:r>
            <a:r>
              <a:rPr lang="zh-CN" altLang="en-US" b="0" i="0" dirty="0">
                <a:solidFill>
                  <a:srgbClr val="262626"/>
                </a:solidFill>
                <a:effectLst/>
                <a:latin typeface="IntelOne BodyText"/>
              </a:rPr>
              <a:t>驱动工作另外一个场所</a:t>
            </a:r>
            <a:r>
              <a:rPr lang="en-US" altLang="zh-CN" b="0" i="0" dirty="0">
                <a:solidFill>
                  <a:srgbClr val="262626"/>
                </a:solidFill>
                <a:effectLst/>
                <a:latin typeface="IntelOne BodyText"/>
              </a:rPr>
              <a:t>ACC</a:t>
            </a:r>
            <a:r>
              <a:rPr lang="zh-CN" altLang="en-US" b="0" i="0" dirty="0">
                <a:solidFill>
                  <a:srgbClr val="262626"/>
                </a:solidFill>
                <a:effectLst/>
                <a:latin typeface="IntelOne BodyText"/>
              </a:rPr>
              <a:t>，</a:t>
            </a:r>
            <a:r>
              <a:rPr lang="en-US" altLang="zh-CN" b="0" i="0" dirty="0">
                <a:solidFill>
                  <a:srgbClr val="262626"/>
                </a:solidFill>
                <a:effectLst/>
                <a:latin typeface="IntelOne BodyText"/>
              </a:rPr>
              <a:t>ACC</a:t>
            </a:r>
            <a:r>
              <a:rPr lang="zh-CN" altLang="en-US" b="0" i="0" dirty="0">
                <a:solidFill>
                  <a:srgbClr val="262626"/>
                </a:solidFill>
                <a:effectLst/>
                <a:latin typeface="IntelOne BodyText"/>
              </a:rPr>
              <a:t>是</a:t>
            </a:r>
            <a:r>
              <a:rPr lang="en-US" b="0" i="0" dirty="0">
                <a:solidFill>
                  <a:srgbClr val="262626"/>
                </a:solidFill>
                <a:effectLst/>
                <a:latin typeface="IntelOne BodyText"/>
              </a:rPr>
              <a:t>ARM Compute Complex</a:t>
            </a:r>
            <a:r>
              <a:rPr lang="zh-CN" altLang="en-US" b="0" i="0" dirty="0">
                <a:solidFill>
                  <a:srgbClr val="262626"/>
                </a:solidFill>
                <a:effectLst/>
                <a:latin typeface="IntelOne BodyText"/>
              </a:rPr>
              <a:t>的缩写，也是</a:t>
            </a:r>
            <a:r>
              <a:rPr lang="en-US" altLang="zh-CN" b="0" i="0" dirty="0">
                <a:solidFill>
                  <a:srgbClr val="262626"/>
                </a:solidFill>
                <a:effectLst/>
                <a:latin typeface="IntelOne BodyText"/>
              </a:rPr>
              <a:t>Intel</a:t>
            </a:r>
            <a:r>
              <a:rPr lang="zh-CN" altLang="en-US" b="0" i="0" dirty="0">
                <a:solidFill>
                  <a:srgbClr val="262626"/>
                </a:solidFill>
                <a:effectLst/>
                <a:latin typeface="IntelOne BodyText"/>
              </a:rPr>
              <a:t>智能网卡的一个系统。这个系统与</a:t>
            </a:r>
            <a:r>
              <a:rPr lang="en-US" altLang="zh-CN" b="0" i="0" dirty="0">
                <a:solidFill>
                  <a:srgbClr val="262626"/>
                </a:solidFill>
                <a:effectLst/>
                <a:latin typeface="IntelOne BodyText"/>
              </a:rPr>
              <a:t>IMC</a:t>
            </a:r>
            <a:r>
              <a:rPr lang="zh-CN" altLang="en-US" b="0" i="0" dirty="0">
                <a:solidFill>
                  <a:srgbClr val="262626"/>
                </a:solidFill>
                <a:effectLst/>
                <a:latin typeface="IntelOne BodyText"/>
              </a:rPr>
              <a:t>同时运行在</a:t>
            </a:r>
            <a:r>
              <a:rPr lang="en-US" altLang="zh-CN" b="0" i="0" dirty="0">
                <a:solidFill>
                  <a:srgbClr val="262626"/>
                </a:solidFill>
                <a:effectLst/>
                <a:latin typeface="IntelOne BodyText"/>
              </a:rPr>
              <a:t>Intel</a:t>
            </a:r>
            <a:r>
              <a:rPr lang="zh-CN" altLang="en-US" b="0" i="0" dirty="0">
                <a:solidFill>
                  <a:srgbClr val="262626"/>
                </a:solidFill>
                <a:effectLst/>
                <a:latin typeface="IntelOne BodyText"/>
              </a:rPr>
              <a:t>智能网卡上。在</a:t>
            </a:r>
            <a:r>
              <a:rPr lang="en-US" altLang="zh-CN" b="0" i="0" dirty="0">
                <a:solidFill>
                  <a:srgbClr val="262626"/>
                </a:solidFill>
                <a:effectLst/>
                <a:latin typeface="IntelOne BodyText"/>
              </a:rPr>
              <a:t>ACC</a:t>
            </a:r>
            <a:r>
              <a:rPr lang="zh-CN" altLang="en-US" b="0" i="0" dirty="0">
                <a:solidFill>
                  <a:srgbClr val="262626"/>
                </a:solidFill>
                <a:effectLst/>
                <a:latin typeface="IntelOne BodyText"/>
              </a:rPr>
              <a:t>上，可以实现网络加速的功能，可以运行</a:t>
            </a:r>
            <a:r>
              <a:rPr lang="en-US" altLang="zh-CN" b="0" i="0" dirty="0">
                <a:solidFill>
                  <a:srgbClr val="262626"/>
                </a:solidFill>
                <a:effectLst/>
                <a:latin typeface="IntelOne BodyText"/>
              </a:rPr>
              <a:t>DPDK</a:t>
            </a:r>
            <a:r>
              <a:rPr lang="zh-CN" altLang="en-US" b="0" i="0" dirty="0">
                <a:solidFill>
                  <a:srgbClr val="262626"/>
                </a:solidFill>
                <a:effectLst/>
                <a:latin typeface="IntelOne BodyText"/>
              </a:rPr>
              <a:t>，</a:t>
            </a:r>
            <a:r>
              <a:rPr lang="en-US" altLang="zh-CN" b="0" i="0" dirty="0">
                <a:solidFill>
                  <a:srgbClr val="262626"/>
                </a:solidFill>
                <a:effectLst/>
                <a:latin typeface="IntelOne BodyText"/>
              </a:rPr>
              <a:t>SPDK</a:t>
            </a:r>
            <a:r>
              <a:rPr lang="zh-CN" altLang="en-US" b="0" i="0" dirty="0">
                <a:solidFill>
                  <a:srgbClr val="262626"/>
                </a:solidFill>
                <a:effectLst/>
                <a:latin typeface="IntelOne BodyText"/>
              </a:rPr>
              <a:t>，还提供了数据加解密和压缩解压缩的功能。</a:t>
            </a:r>
            <a:r>
              <a:rPr lang="en-US" altLang="zh-CN" b="0" i="0" dirty="0">
                <a:solidFill>
                  <a:srgbClr val="262626"/>
                </a:solidFill>
                <a:effectLst/>
                <a:latin typeface="IntelOne BodyText"/>
              </a:rPr>
              <a:t>Intel</a:t>
            </a:r>
            <a:r>
              <a:rPr lang="zh-CN" altLang="en-US" b="0" i="0" dirty="0">
                <a:solidFill>
                  <a:srgbClr val="262626"/>
                </a:solidFill>
                <a:effectLst/>
                <a:latin typeface="IntelOne BodyText"/>
              </a:rPr>
              <a:t>还提供了</a:t>
            </a:r>
            <a:r>
              <a:rPr lang="en-US" altLang="zh-CN" b="0" i="0" dirty="0" err="1">
                <a:solidFill>
                  <a:srgbClr val="262626"/>
                </a:solidFill>
                <a:effectLst/>
                <a:latin typeface="IntelOne BodyText"/>
              </a:rPr>
              <a:t>Virtio</a:t>
            </a:r>
            <a:r>
              <a:rPr lang="en-US" altLang="zh-CN" b="0" i="0" dirty="0">
                <a:solidFill>
                  <a:srgbClr val="262626"/>
                </a:solidFill>
                <a:effectLst/>
                <a:latin typeface="IntelOne BodyText"/>
              </a:rPr>
              <a:t>-net, </a:t>
            </a:r>
            <a:r>
              <a:rPr lang="en-US" altLang="zh-CN" b="0" i="0" dirty="0" err="1">
                <a:solidFill>
                  <a:srgbClr val="262626"/>
                </a:solidFill>
                <a:effectLst/>
                <a:latin typeface="IntelOne BodyText"/>
              </a:rPr>
              <a:t>virtio</a:t>
            </a:r>
            <a:r>
              <a:rPr lang="en-US" altLang="zh-CN" b="0" i="0" dirty="0">
                <a:solidFill>
                  <a:srgbClr val="262626"/>
                </a:solidFill>
                <a:effectLst/>
                <a:latin typeface="IntelOne BodyText"/>
              </a:rPr>
              <a:t>-block</a:t>
            </a:r>
            <a:r>
              <a:rPr lang="zh-CN" altLang="en-US" b="0" i="0" dirty="0">
                <a:solidFill>
                  <a:srgbClr val="262626"/>
                </a:solidFill>
                <a:effectLst/>
                <a:latin typeface="IntelOne BodyText"/>
              </a:rPr>
              <a:t>等。</a:t>
            </a:r>
            <a:endParaRPr lang="en-US" altLang="zh-CN" b="0" i="0" dirty="0">
              <a:solidFill>
                <a:srgbClr val="262626"/>
              </a:solidFill>
              <a:effectLst/>
              <a:latin typeface="IntelOne BodyTex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262626"/>
                </a:solidFill>
                <a:effectLst/>
                <a:latin typeface="IntelOne BodyText"/>
              </a:rPr>
              <a:t>对于这些功能，用户可以自己定制自己需要的功能。</a:t>
            </a:r>
            <a:endParaRPr lang="en-US" altLang="zh-CN" b="0" i="0" dirty="0">
              <a:solidFill>
                <a:srgbClr val="262626"/>
              </a:solidFill>
              <a:effectLst/>
              <a:latin typeface="IntelOne BodyTex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与在</a:t>
            </a:r>
            <a:r>
              <a:rPr lang="en-US" altLang="zh-CN" dirty="0"/>
              <a:t>IMC</a:t>
            </a:r>
            <a:r>
              <a:rPr lang="zh-CN" altLang="en-US" dirty="0"/>
              <a:t>一样，</a:t>
            </a:r>
            <a:r>
              <a:rPr lang="en-US" altLang="zh-CN" dirty="0"/>
              <a:t>IDPF</a:t>
            </a:r>
            <a:r>
              <a:rPr lang="zh-CN" altLang="en-US" dirty="0"/>
              <a:t>作为一个网卡驱动，工作在</a:t>
            </a:r>
            <a:r>
              <a:rPr lang="en-US" altLang="zh-CN" dirty="0"/>
              <a:t>ACC</a:t>
            </a:r>
            <a:r>
              <a:rPr lang="zh-CN" altLang="en-US" dirty="0"/>
              <a:t>的内核底层，驱动网卡收发数据包。</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IDPF</a:t>
            </a:r>
            <a:r>
              <a:rPr lang="zh-CN" altLang="en-US" dirty="0"/>
              <a:t>驱动的源代码没有</a:t>
            </a:r>
            <a:r>
              <a:rPr lang="en-US" altLang="zh-CN" dirty="0"/>
              <a:t>upstream</a:t>
            </a:r>
            <a:r>
              <a:rPr lang="zh-CN" altLang="en-US" dirty="0"/>
              <a:t>到社区，需要用户从</a:t>
            </a:r>
            <a:r>
              <a:rPr lang="en-US" altLang="zh-CN" dirty="0"/>
              <a:t>Intel</a:t>
            </a:r>
            <a:r>
              <a:rPr lang="zh-CN" altLang="en-US" dirty="0"/>
              <a:t>获得源代码，进行自己的定制，编译，然后在</a:t>
            </a:r>
            <a:r>
              <a:rPr lang="en-US" altLang="zh-CN" dirty="0"/>
              <a:t>ACC</a:t>
            </a:r>
            <a:r>
              <a:rPr lang="zh-CN" altLang="en-US" dirty="0"/>
              <a:t>上运行。</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这是</a:t>
            </a:r>
            <a:r>
              <a:rPr lang="en-US" altLang="zh-CN" dirty="0"/>
              <a:t>IDPF</a:t>
            </a:r>
            <a:r>
              <a:rPr lang="zh-CN" altLang="en-US" dirty="0"/>
              <a:t>的第二个工作环境。第三个工作环境是</a:t>
            </a:r>
            <a:r>
              <a:rPr lang="en-US" altLang="zh-CN" dirty="0"/>
              <a:t>X86</a:t>
            </a:r>
            <a:r>
              <a:rPr lang="zh-CN" altLang="en-US" dirty="0"/>
              <a:t>服务器，</a:t>
            </a:r>
            <a:r>
              <a:rPr lang="en-US" altLang="zh-CN" dirty="0"/>
              <a:t>Intel</a:t>
            </a:r>
            <a:r>
              <a:rPr lang="zh-CN" altLang="en-US" dirty="0"/>
              <a:t>智能网卡作为一个独立的网卡工作在服务器上，</a:t>
            </a:r>
            <a:r>
              <a:rPr lang="en-US" altLang="zh-CN" dirty="0"/>
              <a:t>IDPF</a:t>
            </a:r>
            <a:r>
              <a:rPr lang="zh-CN" altLang="en-US" dirty="0"/>
              <a:t>驱动可以在</a:t>
            </a:r>
            <a:r>
              <a:rPr lang="en-US" altLang="zh-CN" dirty="0"/>
              <a:t>x86</a:t>
            </a:r>
            <a:r>
              <a:rPr lang="zh-CN" altLang="en-US" dirty="0"/>
              <a:t>服务器上修改，编译，然后用</a:t>
            </a:r>
            <a:r>
              <a:rPr lang="en-US" altLang="zh-CN" dirty="0" err="1"/>
              <a:t>modprobe</a:t>
            </a:r>
            <a:r>
              <a:rPr lang="zh-CN" altLang="en-US" dirty="0"/>
              <a:t>命令加载到</a:t>
            </a:r>
            <a:r>
              <a:rPr lang="en-US" altLang="zh-CN" dirty="0"/>
              <a:t>Linux</a:t>
            </a:r>
            <a:r>
              <a:rPr lang="zh-CN" altLang="en-US" dirty="0"/>
              <a:t>内核中，驱动</a:t>
            </a:r>
            <a:r>
              <a:rPr lang="en-US" altLang="zh-CN" dirty="0"/>
              <a:t>Intel</a:t>
            </a:r>
            <a:r>
              <a:rPr lang="zh-CN" altLang="en-US" dirty="0"/>
              <a:t>智能网卡进行收发包。目前我所做的</a:t>
            </a:r>
            <a:r>
              <a:rPr lang="en-US" altLang="zh-CN" dirty="0"/>
              <a:t>Demo</a:t>
            </a:r>
            <a:r>
              <a:rPr lang="zh-CN" altLang="en-US" dirty="0"/>
              <a:t>都是在</a:t>
            </a:r>
            <a:r>
              <a:rPr lang="en-US" altLang="zh-CN" dirty="0"/>
              <a:t>X86</a:t>
            </a:r>
            <a:r>
              <a:rPr lang="zh-CN" altLang="en-US" dirty="0"/>
              <a:t>服务器上修改，编译，演示的。</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IDPF</a:t>
            </a:r>
            <a:r>
              <a:rPr lang="zh-CN" altLang="en-US" dirty="0"/>
              <a:t>简单介绍就结束了。简单来说，</a:t>
            </a:r>
            <a:r>
              <a:rPr lang="en-US" altLang="zh-CN" dirty="0"/>
              <a:t>IDPF</a:t>
            </a:r>
            <a:r>
              <a:rPr lang="zh-CN" altLang="en-US" dirty="0"/>
              <a:t>就是一个智能网卡的网卡驱动程序。下面我介绍一下</a:t>
            </a:r>
            <a:r>
              <a:rPr lang="en-US" altLang="zh-CN" dirty="0"/>
              <a:t>RDMA</a:t>
            </a:r>
            <a:r>
              <a:rPr lang="zh-CN" altLang="en-US" dirty="0"/>
              <a:t>驱动</a:t>
            </a:r>
            <a:r>
              <a:rPr lang="en-US" altLang="zh-CN" dirty="0" err="1"/>
              <a:t>iRDMA</a:t>
            </a:r>
            <a:r>
              <a:rPr lang="en-US" altLang="zh-CN" dirty="0"/>
              <a:t>.</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7</a:t>
            </a:fld>
            <a:endParaRPr kumimoji="1" lang="zh-CN" altLang="en-US"/>
          </a:p>
        </p:txBody>
      </p:sp>
    </p:spTree>
    <p:extLst>
      <p:ext uri="{BB962C8B-B14F-4D97-AF65-F5344CB8AC3E}">
        <p14:creationId xmlns:p14="http://schemas.microsoft.com/office/powerpoint/2010/main" val="35574861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前面简单介绍了内存管理的</a:t>
            </a:r>
            <a:r>
              <a:rPr lang="en-US" altLang="zh-CN" dirty="0"/>
              <a:t>Folio</a:t>
            </a:r>
            <a:r>
              <a:rPr lang="zh-CN" altLang="en-US" dirty="0"/>
              <a:t>技术的背景和带来的性能的提升，然后又介绍了</a:t>
            </a:r>
            <a:r>
              <a:rPr lang="en-US" altLang="zh-CN" dirty="0"/>
              <a:t>IDPF</a:t>
            </a:r>
            <a:r>
              <a:rPr lang="zh-CN" altLang="en-US" dirty="0"/>
              <a:t>网卡驱动的工作场景。现在简单介绍一下</a:t>
            </a:r>
            <a:r>
              <a:rPr lang="en-US" altLang="zh-CN" dirty="0" err="1"/>
              <a:t>iRDMA</a:t>
            </a:r>
            <a:r>
              <a:rPr lang="zh-CN" altLang="en-US" dirty="0"/>
              <a:t>驱动。</a:t>
            </a:r>
            <a:r>
              <a:rPr lang="en-US" altLang="zh-CN" dirty="0" err="1"/>
              <a:t>iRDAM</a:t>
            </a:r>
            <a:r>
              <a:rPr lang="zh-CN" altLang="en-US" dirty="0"/>
              <a:t>是一个</a:t>
            </a:r>
            <a:r>
              <a:rPr lang="en-US" altLang="zh-CN" dirty="0"/>
              <a:t>RDMA</a:t>
            </a:r>
            <a:r>
              <a:rPr lang="zh-CN" altLang="en-US" dirty="0"/>
              <a:t>驱动，工作在</a:t>
            </a:r>
            <a:r>
              <a:rPr lang="en-US" altLang="zh-CN" dirty="0"/>
              <a:t>E810</a:t>
            </a:r>
            <a:r>
              <a:rPr lang="zh-CN" altLang="en-US" dirty="0"/>
              <a:t>和</a:t>
            </a:r>
            <a:r>
              <a:rPr lang="en-US" altLang="zh-CN" dirty="0"/>
              <a:t>X722</a:t>
            </a:r>
            <a:r>
              <a:rPr lang="zh-CN" altLang="en-US" dirty="0"/>
              <a:t>系列网卡上，</a:t>
            </a:r>
            <a:r>
              <a:rPr lang="en-US" altLang="zh-CN" dirty="0" err="1"/>
              <a:t>iRDMA</a:t>
            </a:r>
            <a:r>
              <a:rPr lang="zh-CN" altLang="en-US" dirty="0"/>
              <a:t>通过</a:t>
            </a:r>
            <a:r>
              <a:rPr lang="en-US" altLang="zh-CN" dirty="0"/>
              <a:t>auxiliary</a:t>
            </a:r>
            <a:r>
              <a:rPr lang="zh-CN" altLang="en-US" dirty="0"/>
              <a:t>内核驱动与</a:t>
            </a:r>
            <a:r>
              <a:rPr lang="en-US" altLang="zh-CN" dirty="0"/>
              <a:t>E810</a:t>
            </a:r>
            <a:r>
              <a:rPr lang="zh-CN" altLang="en-US" dirty="0"/>
              <a:t>驱动</a:t>
            </a:r>
            <a:r>
              <a:rPr lang="en-US" altLang="zh-CN" dirty="0"/>
              <a:t>ICE</a:t>
            </a:r>
            <a:r>
              <a:rPr lang="zh-CN" altLang="en-US" dirty="0"/>
              <a:t>通信，与</a:t>
            </a:r>
            <a:r>
              <a:rPr lang="en-US" altLang="zh-CN" dirty="0"/>
              <a:t>X722</a:t>
            </a:r>
            <a:r>
              <a:rPr lang="zh-CN" altLang="en-US" dirty="0"/>
              <a:t>的</a:t>
            </a:r>
            <a:r>
              <a:rPr lang="en-US" altLang="zh-CN" dirty="0"/>
              <a:t>I40E</a:t>
            </a:r>
            <a:r>
              <a:rPr lang="zh-CN" altLang="en-US" dirty="0"/>
              <a:t>网卡驱动通信，在</a:t>
            </a:r>
            <a:r>
              <a:rPr lang="en-US" altLang="zh-CN" dirty="0"/>
              <a:t>E810</a:t>
            </a:r>
            <a:r>
              <a:rPr lang="zh-CN" altLang="en-US" dirty="0"/>
              <a:t>和</a:t>
            </a:r>
            <a:r>
              <a:rPr lang="en-US" altLang="zh-CN" dirty="0"/>
              <a:t>X722</a:t>
            </a:r>
            <a:r>
              <a:rPr lang="zh-CN" altLang="en-US" dirty="0"/>
              <a:t>上完成</a:t>
            </a:r>
            <a:r>
              <a:rPr lang="en-US" altLang="zh-CN" dirty="0"/>
              <a:t>RDMA</a:t>
            </a:r>
            <a:r>
              <a:rPr lang="zh-CN" altLang="en-US" dirty="0"/>
              <a:t>的功能。</a:t>
            </a:r>
            <a:endParaRPr lang="en-US" altLang="zh-CN" dirty="0"/>
          </a:p>
          <a:p>
            <a:r>
              <a:rPr lang="zh-CN" altLang="en-US" dirty="0"/>
              <a:t>在</a:t>
            </a:r>
            <a:r>
              <a:rPr lang="en-US" altLang="zh-CN" dirty="0"/>
              <a:t>E810</a:t>
            </a:r>
            <a:r>
              <a:rPr lang="zh-CN" altLang="en-US" dirty="0"/>
              <a:t>上，</a:t>
            </a:r>
            <a:r>
              <a:rPr lang="en-US" altLang="zh-CN" dirty="0" err="1"/>
              <a:t>iRDMA</a:t>
            </a:r>
            <a:r>
              <a:rPr lang="zh-CN" altLang="en-US" dirty="0"/>
              <a:t>支持</a:t>
            </a:r>
            <a:r>
              <a:rPr lang="en-US" altLang="zh-CN" dirty="0" err="1"/>
              <a:t>iWARP</a:t>
            </a:r>
            <a:r>
              <a:rPr lang="zh-CN" altLang="en-US" dirty="0"/>
              <a:t>和</a:t>
            </a:r>
            <a:r>
              <a:rPr lang="en-US" altLang="zh-CN" dirty="0"/>
              <a:t>RoCEv2</a:t>
            </a:r>
            <a:r>
              <a:rPr lang="zh-CN" altLang="en-US" dirty="0"/>
              <a:t>两种协议，在</a:t>
            </a:r>
            <a:r>
              <a:rPr lang="en-US" altLang="zh-CN" dirty="0"/>
              <a:t>X722</a:t>
            </a:r>
            <a:r>
              <a:rPr lang="zh-CN" altLang="en-US" dirty="0"/>
              <a:t>上只支持</a:t>
            </a:r>
            <a:r>
              <a:rPr lang="en-US" altLang="zh-CN" dirty="0" err="1"/>
              <a:t>iWARP</a:t>
            </a:r>
            <a:r>
              <a:rPr lang="zh-CN" altLang="en-US" dirty="0"/>
              <a:t>协议。</a:t>
            </a:r>
            <a:endParaRPr lang="en-US" altLang="zh-CN" dirty="0"/>
          </a:p>
          <a:p>
            <a:r>
              <a:rPr lang="zh-CN" altLang="en-US" dirty="0"/>
              <a:t>在</a:t>
            </a:r>
            <a:r>
              <a:rPr lang="en-US" altLang="zh-CN" dirty="0"/>
              <a:t>E810</a:t>
            </a:r>
            <a:r>
              <a:rPr lang="zh-CN" altLang="en-US" dirty="0"/>
              <a:t>上，</a:t>
            </a:r>
            <a:r>
              <a:rPr lang="en-US" altLang="zh-CN" dirty="0" err="1"/>
              <a:t>iRDMA</a:t>
            </a:r>
            <a:r>
              <a:rPr lang="zh-CN" altLang="en-US" dirty="0"/>
              <a:t>支持一些拥塞控制协议，例如带优先级的流控制</a:t>
            </a:r>
            <a:r>
              <a:rPr lang="en-US" altLang="zh-CN" dirty="0"/>
              <a:t>(PFC), </a:t>
            </a:r>
            <a:r>
              <a:rPr lang="zh-CN" altLang="en-US" dirty="0"/>
              <a:t>显式拥塞通知</a:t>
            </a:r>
            <a:r>
              <a:rPr lang="en-US" altLang="zh-CN" dirty="0"/>
              <a:t>ECN</a:t>
            </a:r>
            <a:r>
              <a:rPr lang="zh-CN" altLang="en-US" dirty="0"/>
              <a:t>等</a:t>
            </a:r>
            <a:endParaRPr lang="en-US" altLang="zh-CN" dirty="0"/>
          </a:p>
          <a:p>
            <a:r>
              <a:rPr lang="zh-CN" altLang="en-US" dirty="0"/>
              <a:t>在</a:t>
            </a:r>
            <a:r>
              <a:rPr lang="en-US" altLang="zh-CN" dirty="0"/>
              <a:t>X722</a:t>
            </a:r>
            <a:r>
              <a:rPr lang="zh-CN" altLang="en-US" dirty="0"/>
              <a:t>上，只支持很有限的一些配置参数。</a:t>
            </a:r>
            <a:endParaRPr lang="en-US" altLang="zh-CN" dirty="0"/>
          </a:p>
          <a:p>
            <a:r>
              <a:rPr lang="zh-CN" altLang="en-US" dirty="0"/>
              <a:t>简单来说，</a:t>
            </a:r>
            <a:r>
              <a:rPr lang="en-US" altLang="zh-CN" dirty="0" err="1"/>
              <a:t>iRDMA</a:t>
            </a:r>
            <a:r>
              <a:rPr lang="zh-CN" altLang="en-US" dirty="0"/>
              <a:t>就是一个</a:t>
            </a:r>
            <a:r>
              <a:rPr lang="en-US" altLang="zh-CN" dirty="0"/>
              <a:t>RDMA</a:t>
            </a:r>
            <a:r>
              <a:rPr lang="zh-CN" altLang="en-US" dirty="0"/>
              <a:t>驱动，工作在</a:t>
            </a:r>
            <a:r>
              <a:rPr lang="en-US" altLang="zh-CN" dirty="0"/>
              <a:t>Intel</a:t>
            </a:r>
            <a:r>
              <a:rPr lang="zh-CN" altLang="en-US" dirty="0"/>
              <a:t>网卡</a:t>
            </a:r>
            <a:r>
              <a:rPr lang="en-US" altLang="zh-CN" dirty="0"/>
              <a:t>E810</a:t>
            </a:r>
            <a:r>
              <a:rPr lang="zh-CN" altLang="en-US" dirty="0"/>
              <a:t>和</a:t>
            </a:r>
            <a:r>
              <a:rPr lang="en-US" altLang="zh-CN" dirty="0"/>
              <a:t>X722</a:t>
            </a:r>
            <a:r>
              <a:rPr lang="zh-CN" altLang="en-US" dirty="0"/>
              <a:t>上。</a:t>
            </a:r>
            <a:endParaRPr lang="en-US" altLang="zh-CN" dirty="0"/>
          </a:p>
          <a:p>
            <a:r>
              <a:rPr lang="zh-CN" altLang="en-US" dirty="0"/>
              <a:t>我们也在</a:t>
            </a:r>
            <a:r>
              <a:rPr lang="en-US" altLang="zh-CN" dirty="0" err="1"/>
              <a:t>iRDMA</a:t>
            </a:r>
            <a:r>
              <a:rPr lang="zh-CN" altLang="en-US" dirty="0"/>
              <a:t>上实现了</a:t>
            </a:r>
            <a:r>
              <a:rPr lang="en-US" altLang="zh-CN" dirty="0"/>
              <a:t>Folio</a:t>
            </a:r>
            <a:r>
              <a:rPr lang="zh-CN" altLang="en-US" dirty="0"/>
              <a:t>技术。稍后</a:t>
            </a:r>
            <a:r>
              <a:rPr lang="en-US" altLang="zh-CN" dirty="0"/>
              <a:t>Demo</a:t>
            </a:r>
            <a:r>
              <a:rPr lang="zh-CN" altLang="en-US" dirty="0"/>
              <a:t>给大家。</a:t>
            </a:r>
            <a:endParaRPr lang="en-US" altLang="zh-CN" dirty="0"/>
          </a:p>
          <a:p>
            <a:r>
              <a:rPr lang="zh-CN" altLang="en-US" dirty="0"/>
              <a:t>下面简单介绍一下</a:t>
            </a:r>
            <a:r>
              <a:rPr lang="en-US" altLang="zh-CN" dirty="0"/>
              <a:t>Folio</a:t>
            </a:r>
            <a:r>
              <a:rPr lang="zh-CN" altLang="en-US" dirty="0"/>
              <a:t>在</a:t>
            </a:r>
            <a:r>
              <a:rPr lang="en-US" altLang="zh-CN" dirty="0"/>
              <a:t>IDPF</a:t>
            </a:r>
            <a:r>
              <a:rPr lang="zh-CN" altLang="en-US" dirty="0"/>
              <a:t>网卡驱动上实现。</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8</a:t>
            </a:fld>
            <a:endParaRPr kumimoji="1" lang="zh-CN" altLang="en-US"/>
          </a:p>
        </p:txBody>
      </p:sp>
    </p:spTree>
    <p:extLst>
      <p:ext uri="{BB962C8B-B14F-4D97-AF65-F5344CB8AC3E}">
        <p14:creationId xmlns:p14="http://schemas.microsoft.com/office/powerpoint/2010/main" val="20579324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前面介绍了</a:t>
            </a:r>
            <a:r>
              <a:rPr lang="en-US" altLang="zh-CN" dirty="0"/>
              <a:t>Folio</a:t>
            </a:r>
            <a:r>
              <a:rPr lang="zh-CN" altLang="en-US" dirty="0"/>
              <a:t>技术的背景，优点，</a:t>
            </a:r>
            <a:r>
              <a:rPr lang="en-US" altLang="zh-CN" dirty="0"/>
              <a:t>IDPF</a:t>
            </a:r>
            <a:r>
              <a:rPr lang="zh-CN" altLang="en-US" dirty="0"/>
              <a:t>网卡驱动的</a:t>
            </a:r>
            <a:r>
              <a:rPr lang="en-US" altLang="zh-CN" dirty="0"/>
              <a:t>3</a:t>
            </a:r>
            <a:r>
              <a:rPr lang="zh-CN" altLang="en-US" dirty="0"/>
              <a:t>个工作场所，以及</a:t>
            </a:r>
            <a:r>
              <a:rPr lang="en-US" altLang="zh-CN" dirty="0" err="1"/>
              <a:t>iRDMA</a:t>
            </a:r>
            <a:r>
              <a:rPr lang="zh-CN" altLang="en-US" dirty="0"/>
              <a:t>驱动工作的两个网卡硬件</a:t>
            </a:r>
            <a:r>
              <a:rPr lang="en-US" altLang="zh-CN" dirty="0"/>
              <a:t>E810</a:t>
            </a:r>
            <a:r>
              <a:rPr lang="zh-CN" altLang="en-US" dirty="0"/>
              <a:t>和</a:t>
            </a:r>
            <a:r>
              <a:rPr lang="en-US" altLang="zh-CN" dirty="0"/>
              <a:t>X722</a:t>
            </a:r>
            <a:r>
              <a:rPr lang="zh-CN" altLang="en-US" dirty="0"/>
              <a:t>。</a:t>
            </a:r>
            <a:endParaRPr lang="en-US" altLang="zh-CN" dirty="0"/>
          </a:p>
          <a:p>
            <a:r>
              <a:rPr lang="zh-CN" altLang="en-US" dirty="0"/>
              <a:t>现在简单介绍一下</a:t>
            </a:r>
            <a:r>
              <a:rPr lang="en-US" altLang="zh-CN" dirty="0"/>
              <a:t>Folio</a:t>
            </a:r>
            <a:r>
              <a:rPr lang="zh-CN" altLang="en-US" dirty="0"/>
              <a:t>技术在</a:t>
            </a:r>
            <a:r>
              <a:rPr lang="en-US" altLang="zh-CN" dirty="0"/>
              <a:t>IDPF</a:t>
            </a:r>
            <a:r>
              <a:rPr lang="zh-CN" altLang="en-US" dirty="0"/>
              <a:t>上的实现。在</a:t>
            </a:r>
            <a:r>
              <a:rPr lang="en-US" altLang="zh-CN" dirty="0"/>
              <a:t>IDPF</a:t>
            </a:r>
            <a:r>
              <a:rPr lang="zh-CN" altLang="en-US" dirty="0"/>
              <a:t>上， </a:t>
            </a:r>
            <a:r>
              <a:rPr lang="en-US" altLang="zh-CN" dirty="0"/>
              <a:t>Folio</a:t>
            </a:r>
            <a:r>
              <a:rPr lang="zh-CN" altLang="en-US" dirty="0"/>
              <a:t>主要在</a:t>
            </a:r>
            <a:r>
              <a:rPr lang="en-US" altLang="zh-CN" dirty="0"/>
              <a:t>IDPF</a:t>
            </a:r>
            <a:r>
              <a:rPr lang="zh-CN" altLang="en-US" dirty="0"/>
              <a:t>数据接收路径上实现的。在介绍</a:t>
            </a:r>
            <a:r>
              <a:rPr lang="en-US" altLang="zh-CN" dirty="0"/>
              <a:t>Folio</a:t>
            </a:r>
            <a:r>
              <a:rPr lang="zh-CN" altLang="en-US" dirty="0"/>
              <a:t>实现之前，先介绍一下</a:t>
            </a:r>
            <a:r>
              <a:rPr lang="en-US" altLang="zh-CN" dirty="0"/>
              <a:t>IDPF</a:t>
            </a:r>
            <a:r>
              <a:rPr lang="zh-CN" altLang="en-US" dirty="0"/>
              <a:t>的数据接收的机制。</a:t>
            </a:r>
            <a:endParaRPr lang="en-US" altLang="zh-CN" dirty="0"/>
          </a:p>
          <a:p>
            <a:r>
              <a:rPr lang="zh-CN" altLang="en-US" dirty="0"/>
              <a:t>当数据到达</a:t>
            </a:r>
            <a:r>
              <a:rPr lang="en-US" altLang="zh-CN" dirty="0"/>
              <a:t>IDPF</a:t>
            </a:r>
            <a:r>
              <a:rPr lang="zh-CN" altLang="en-US" dirty="0"/>
              <a:t>硬件的缓冲时，一个硬件的中断被触发，然后驱动的中断处理代码就轮询网卡硬件的缓冲区，从缓冲区中获取数据，然后分配以</a:t>
            </a:r>
            <a:r>
              <a:rPr lang="en-US" altLang="zh-CN" dirty="0"/>
              <a:t>struct page</a:t>
            </a:r>
            <a:r>
              <a:rPr lang="zh-CN" altLang="en-US" dirty="0"/>
              <a:t>为单位的内存，从而生成</a:t>
            </a:r>
            <a:r>
              <a:rPr lang="en-US" altLang="zh-CN" dirty="0" err="1"/>
              <a:t>skb</a:t>
            </a:r>
            <a:r>
              <a:rPr lang="zh-CN" altLang="en-US" dirty="0"/>
              <a:t>数据包，然后这些</a:t>
            </a:r>
            <a:r>
              <a:rPr lang="en-US" altLang="zh-CN" dirty="0" err="1"/>
              <a:t>skb</a:t>
            </a:r>
            <a:r>
              <a:rPr lang="zh-CN" altLang="en-US" dirty="0"/>
              <a:t>数据包被下半部的处理程序送到协议栈的上层协议进行处理，然后释放内存，供下一次生成</a:t>
            </a:r>
            <a:r>
              <a:rPr lang="en-US" altLang="zh-CN" dirty="0" err="1"/>
              <a:t>skb</a:t>
            </a:r>
            <a:r>
              <a:rPr lang="zh-CN" altLang="en-US" dirty="0"/>
              <a:t>数据包。当硬件缓冲中不存在数据，或者分配的</a:t>
            </a:r>
            <a:r>
              <a:rPr lang="en-US" altLang="zh-CN" dirty="0"/>
              <a:t>budget</a:t>
            </a:r>
            <a:r>
              <a:rPr lang="zh-CN" altLang="en-US" dirty="0"/>
              <a:t>使用完后，驱动的轮询就停止。</a:t>
            </a:r>
            <a:endParaRPr lang="en-US" altLang="zh-CN" dirty="0"/>
          </a:p>
          <a:p>
            <a:r>
              <a:rPr lang="zh-CN" altLang="en-US" dirty="0"/>
              <a:t>在上面的机制中，对内存的处理都是以</a:t>
            </a:r>
            <a:r>
              <a:rPr lang="en-US" altLang="zh-CN" dirty="0"/>
              <a:t>struct page</a:t>
            </a:r>
            <a:r>
              <a:rPr lang="zh-CN" altLang="en-US" dirty="0"/>
              <a:t>为单位的。现在我们用</a:t>
            </a:r>
            <a:r>
              <a:rPr lang="en-US" altLang="zh-CN" dirty="0"/>
              <a:t>struct folio</a:t>
            </a:r>
            <a:r>
              <a:rPr lang="zh-CN" altLang="en-US" dirty="0"/>
              <a:t>来取代</a:t>
            </a:r>
            <a:r>
              <a:rPr lang="en-US" altLang="zh-CN" dirty="0"/>
              <a:t>struct page. </a:t>
            </a:r>
            <a:r>
              <a:rPr lang="zh-CN" altLang="en-US" dirty="0"/>
              <a:t>主要集中在以下几个方面</a:t>
            </a:r>
            <a:r>
              <a:rPr lang="en-US" altLang="zh-CN" dirty="0"/>
              <a:t>:</a:t>
            </a:r>
          </a:p>
          <a:p>
            <a:pPr marL="228600" indent="-228600">
              <a:buAutoNum type="arabicPeriod"/>
            </a:pPr>
            <a:r>
              <a:rPr lang="zh-CN" altLang="en-US" dirty="0"/>
              <a:t>用</a:t>
            </a:r>
            <a:r>
              <a:rPr lang="en-US" altLang="zh-CN" dirty="0"/>
              <a:t>folio</a:t>
            </a:r>
            <a:r>
              <a:rPr lang="zh-CN" altLang="en-US" dirty="0"/>
              <a:t>的方式来分配内存</a:t>
            </a:r>
            <a:endParaRPr lang="en-US" altLang="zh-CN" dirty="0"/>
          </a:p>
          <a:p>
            <a:pPr marL="228600" indent="-228600">
              <a:buAutoNum type="arabicPeriod"/>
            </a:pPr>
            <a:r>
              <a:rPr lang="zh-CN" altLang="en-US" dirty="0"/>
              <a:t>在下半部处理程序向协议栈的上层协议提交</a:t>
            </a:r>
            <a:r>
              <a:rPr lang="en-US" altLang="zh-CN" dirty="0" err="1"/>
              <a:t>skb</a:t>
            </a:r>
            <a:r>
              <a:rPr lang="zh-CN" altLang="en-US" dirty="0"/>
              <a:t>数据的时候，即，处理内存数据的时候，以前是以</a:t>
            </a:r>
            <a:r>
              <a:rPr lang="en-US" altLang="zh-CN" dirty="0"/>
              <a:t>struct page</a:t>
            </a:r>
            <a:r>
              <a:rPr lang="zh-CN" altLang="en-US" dirty="0"/>
              <a:t>的方式处理内存数据的，现在换成以</a:t>
            </a:r>
            <a:r>
              <a:rPr lang="en-US" altLang="zh-CN" dirty="0"/>
              <a:t>struct folio</a:t>
            </a:r>
            <a:r>
              <a:rPr lang="zh-CN" altLang="en-US" dirty="0"/>
              <a:t>的方式来处理内存数据</a:t>
            </a:r>
            <a:endParaRPr lang="en-US" altLang="zh-CN" dirty="0"/>
          </a:p>
          <a:p>
            <a:pPr marL="228600" indent="-228600">
              <a:buAutoNum type="arabicPeriod"/>
            </a:pPr>
            <a:r>
              <a:rPr lang="zh-CN" altLang="en-US" dirty="0"/>
              <a:t>以</a:t>
            </a:r>
            <a:r>
              <a:rPr lang="en-US" altLang="zh-CN" dirty="0"/>
              <a:t>folio</a:t>
            </a:r>
            <a:r>
              <a:rPr lang="zh-CN" altLang="en-US" dirty="0"/>
              <a:t>的方式来释放内存，供下一次分配内存，生成</a:t>
            </a:r>
            <a:r>
              <a:rPr lang="en-US" altLang="zh-CN" dirty="0" err="1"/>
              <a:t>skb</a:t>
            </a:r>
            <a:r>
              <a:rPr lang="zh-CN" altLang="en-US" dirty="0"/>
              <a:t>使用。</a:t>
            </a:r>
            <a:endParaRPr lang="en-US" altLang="zh-CN" dirty="0"/>
          </a:p>
          <a:p>
            <a:pPr marL="0" indent="0">
              <a:buNone/>
            </a:pPr>
            <a:endParaRPr lang="en-US" dirty="0"/>
          </a:p>
          <a:p>
            <a:pPr marL="0" indent="0">
              <a:buNone/>
            </a:pPr>
            <a:r>
              <a:rPr lang="zh-CN" altLang="en-US" dirty="0"/>
              <a:t>下面的</a:t>
            </a:r>
            <a:r>
              <a:rPr lang="en-US" altLang="zh-CN" dirty="0"/>
              <a:t>3</a:t>
            </a:r>
            <a:r>
              <a:rPr lang="zh-CN" altLang="en-US" dirty="0"/>
              <a:t>个</a:t>
            </a:r>
            <a:r>
              <a:rPr lang="en-US" altLang="zh-CN" dirty="0"/>
              <a:t>patch, </a:t>
            </a:r>
            <a:r>
              <a:rPr lang="zh-CN" altLang="en-US" dirty="0"/>
              <a:t>就是实现了上面所说的几个部分。主要就是以</a:t>
            </a:r>
            <a:r>
              <a:rPr lang="en-US" altLang="zh-CN" dirty="0"/>
              <a:t>Folio</a:t>
            </a:r>
            <a:r>
              <a:rPr lang="zh-CN" altLang="en-US" dirty="0"/>
              <a:t>的方式来分配内存数据，处理内存数据，然后按照</a:t>
            </a:r>
            <a:r>
              <a:rPr lang="en-US" altLang="zh-CN" dirty="0"/>
              <a:t>folio</a:t>
            </a:r>
            <a:r>
              <a:rPr lang="zh-CN" altLang="en-US" dirty="0"/>
              <a:t>的方式来释放内存数据。</a:t>
            </a:r>
            <a:endParaRPr lang="en-US" altLang="zh-CN" dirty="0"/>
          </a:p>
          <a:p>
            <a:pPr marL="0" indent="0">
              <a:buNone/>
            </a:pPr>
            <a:r>
              <a:rPr lang="zh-CN" altLang="en-US" dirty="0"/>
              <a:t>下面是一个</a:t>
            </a:r>
            <a:r>
              <a:rPr lang="en-US" altLang="zh-CN" dirty="0"/>
              <a:t>IDPF</a:t>
            </a:r>
            <a:r>
              <a:rPr lang="zh-CN" altLang="en-US" dirty="0"/>
              <a:t>运行的一个屏幕截图，我给大家展示一下。</a:t>
            </a:r>
            <a:endParaRPr lang="en-US" dirty="0"/>
          </a:p>
        </p:txBody>
      </p:sp>
      <p:sp>
        <p:nvSpPr>
          <p:cNvPr id="4" name="Slide Number Placeholder 3"/>
          <p:cNvSpPr>
            <a:spLocks noGrp="1"/>
          </p:cNvSpPr>
          <p:nvPr>
            <p:ph type="sldNum" sz="quarter" idx="5"/>
          </p:nvPr>
        </p:nvSpPr>
        <p:spPr/>
        <p:txBody>
          <a:bodyPr/>
          <a:lstStyle/>
          <a:p>
            <a:fld id="{E26552A0-F6C0-9B42-B29D-213147719427}" type="slidenum">
              <a:rPr kumimoji="1" lang="zh-CN" altLang="en-US" smtClean="0"/>
              <a:t>9</a:t>
            </a:fld>
            <a:endParaRPr kumimoji="1" lang="zh-CN" altLang="en-US"/>
          </a:p>
        </p:txBody>
      </p:sp>
    </p:spTree>
    <p:extLst>
      <p:ext uri="{BB962C8B-B14F-4D97-AF65-F5344CB8AC3E}">
        <p14:creationId xmlns:p14="http://schemas.microsoft.com/office/powerpoint/2010/main" val="2470387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标题 1"/>
          <p:cNvSpPr>
            <a:spLocks noGrp="1"/>
          </p:cNvSpPr>
          <p:nvPr>
            <p:ph type="ctrTitle"/>
          </p:nvPr>
        </p:nvSpPr>
        <p:spPr>
          <a:xfrm>
            <a:off x="952500" y="1511820"/>
            <a:ext cx="9144000" cy="1217295"/>
          </a:xfrm>
        </p:spPr>
        <p:txBody>
          <a:bodyPr>
            <a:normAutofit/>
          </a:bodyPr>
          <a:lstStyle>
            <a:lvl1pPr>
              <a:defRPr sz="6000" b="1">
                <a:solidFill>
                  <a:schemeClr val="bg1"/>
                </a:solidFill>
                <a:latin typeface="Microsoft YaHei" panose="020B0503020204020204" pitchFamily="34" charset="-122"/>
                <a:ea typeface="Microsoft YaHei" panose="020B0503020204020204" pitchFamily="34" charset="-122"/>
              </a:defRPr>
            </a:lvl1pPr>
          </a:lstStyle>
          <a:p>
            <a:endParaRPr lang="en-US" altLang="zh-CN" dirty="0">
              <a:solidFill>
                <a:schemeClr val="tx1"/>
              </a:solidFill>
            </a:endParaRPr>
          </a:p>
        </p:txBody>
      </p:sp>
      <p:sp>
        <p:nvSpPr>
          <p:cNvPr id="8" name="副标题 2"/>
          <p:cNvSpPr>
            <a:spLocks noGrp="1"/>
          </p:cNvSpPr>
          <p:nvPr>
            <p:ph type="subTitle" idx="1"/>
          </p:nvPr>
        </p:nvSpPr>
        <p:spPr>
          <a:xfrm>
            <a:off x="952500" y="2967990"/>
            <a:ext cx="9144000" cy="922020"/>
          </a:xfrm>
        </p:spPr>
        <p:txBody>
          <a:bodyPr>
            <a:normAutofit/>
          </a:bodyPr>
          <a:lstStyle>
            <a:lvl1pPr marL="0" indent="0">
              <a:buNone/>
              <a:defRPr sz="2400" b="1">
                <a:solidFill>
                  <a:schemeClr val="bg1"/>
                </a:solidFill>
                <a:latin typeface="Microsoft YaHei" panose="020B0503020204020204" pitchFamily="34" charset="-122"/>
                <a:ea typeface="Microsoft YaHei" panose="020B0503020204020204" pitchFamily="34" charset="-122"/>
              </a:defRPr>
            </a:lvl1pPr>
          </a:lstStyle>
          <a:p>
            <a:endParaRPr lang="zh-CN" altLang="en-US" dirty="0">
              <a:solidFill>
                <a:schemeClr val="tx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rotWithShape="1">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315188" y="1187375"/>
            <a:ext cx="10938164" cy="4769139"/>
          </a:xfrm>
        </p:spPr>
        <p:txBody>
          <a:bodyPr/>
          <a:lstStyle>
            <a:lvl1pPr marL="0" indent="0">
              <a:buNone/>
              <a:defRPr sz="2000">
                <a:latin typeface="Microsoft YaHei" panose="020B0503020204020204" pitchFamily="34" charset="-122"/>
                <a:ea typeface="Microsoft YaHei" panose="020B0503020204020204" pitchFamily="34" charset="-122"/>
              </a:defRPr>
            </a:lvl1pPr>
            <a:lvl2pPr marL="457200" indent="0">
              <a:buNone/>
              <a:defRPr sz="1800">
                <a:latin typeface="Microsoft YaHei" panose="020B0503020204020204" pitchFamily="34" charset="-122"/>
                <a:ea typeface="Microsoft YaHei" panose="020B0503020204020204" pitchFamily="34" charset="-122"/>
              </a:defRPr>
            </a:lvl2pPr>
            <a:lvl3pPr marL="914400" indent="0">
              <a:buNone/>
              <a:defRPr sz="1800">
                <a:latin typeface="Microsoft YaHei" panose="020B0503020204020204" pitchFamily="34" charset="-122"/>
                <a:ea typeface="Microsoft YaHei" panose="020B0503020204020204" pitchFamily="34" charset="-122"/>
              </a:defRPr>
            </a:lvl3pPr>
            <a:lvl4pPr marL="1371600" indent="0">
              <a:buNone/>
              <a:defRPr>
                <a:latin typeface="Microsoft YaHei" panose="020B0503020204020204" pitchFamily="34" charset="-122"/>
                <a:ea typeface="Microsoft YaHei" panose="020B0503020204020204" pitchFamily="34" charset="-122"/>
              </a:defRPr>
            </a:lvl4pPr>
            <a:lvl5pPr marL="1828800" indent="0">
              <a:buNone/>
              <a:defRPr>
                <a:latin typeface="Microsoft YaHei" panose="020B0503020204020204" pitchFamily="34" charset="-122"/>
                <a:ea typeface="Microsoft YaHei" panose="020B0503020204020204" pitchFamily="34"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7" name="标题 2"/>
          <p:cNvSpPr>
            <a:spLocks noGrp="1"/>
          </p:cNvSpPr>
          <p:nvPr>
            <p:ph type="title"/>
          </p:nvPr>
        </p:nvSpPr>
        <p:spPr>
          <a:xfrm>
            <a:off x="315188" y="80284"/>
            <a:ext cx="5794664" cy="662782"/>
          </a:xfrm>
        </p:spPr>
        <p:txBody>
          <a:bodyPr>
            <a:normAutofit/>
          </a:bodyPr>
          <a:lstStyle>
            <a:lvl1pPr>
              <a:defRPr sz="2800" b="1">
                <a:latin typeface="Microsoft YaHei" panose="020B0503020204020204" pitchFamily="34" charset="-122"/>
                <a:ea typeface="Microsoft YaHei" panose="020B0503020204020204" pitchFamily="34" charset="-122"/>
              </a:defRPr>
            </a:lvl1pPr>
          </a:lstStyle>
          <a:p>
            <a:endParaRPr kumimoji="1"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标题 1"/>
          <p:cNvSpPr>
            <a:spLocks noGrp="1"/>
          </p:cNvSpPr>
          <p:nvPr>
            <p:ph type="ctrTitle"/>
          </p:nvPr>
        </p:nvSpPr>
        <p:spPr>
          <a:xfrm>
            <a:off x="952500" y="1511820"/>
            <a:ext cx="9144000" cy="1217295"/>
          </a:xfrm>
        </p:spPr>
        <p:txBody>
          <a:bodyPr>
            <a:normAutofit/>
          </a:bodyPr>
          <a:lstStyle>
            <a:lvl1pPr>
              <a:defRPr sz="6000" b="1">
                <a:solidFill>
                  <a:schemeClr val="bg1"/>
                </a:solidFill>
                <a:latin typeface="Microsoft YaHei" panose="020B0503020204020204" pitchFamily="34" charset="-122"/>
                <a:ea typeface="Microsoft YaHei" panose="020B0503020204020204" pitchFamily="34" charset="-122"/>
              </a:defRPr>
            </a:lvl1pPr>
          </a:lstStyle>
          <a:p>
            <a:endParaRPr lang="en-US" altLang="zh-CN" dirty="0">
              <a:solidFill>
                <a:schemeClr val="tx1"/>
              </a:solidFill>
            </a:endParaRPr>
          </a:p>
        </p:txBody>
      </p:sp>
      <p:sp>
        <p:nvSpPr>
          <p:cNvPr id="8" name="副标题 2"/>
          <p:cNvSpPr>
            <a:spLocks noGrp="1"/>
          </p:cNvSpPr>
          <p:nvPr>
            <p:ph type="subTitle" idx="1"/>
          </p:nvPr>
        </p:nvSpPr>
        <p:spPr>
          <a:xfrm>
            <a:off x="952500" y="2967990"/>
            <a:ext cx="9144000" cy="922020"/>
          </a:xfrm>
        </p:spPr>
        <p:txBody>
          <a:bodyPr>
            <a:normAutofit/>
          </a:bodyPr>
          <a:lstStyle>
            <a:lvl1pPr marL="0" indent="0">
              <a:buNone/>
              <a:defRPr sz="2400" b="1">
                <a:solidFill>
                  <a:schemeClr val="bg1"/>
                </a:solidFill>
                <a:latin typeface="Microsoft YaHei" panose="020B0503020204020204" pitchFamily="34" charset="-122"/>
                <a:ea typeface="Microsoft YaHei" panose="020B0503020204020204" pitchFamily="34" charset="-122"/>
              </a:defRPr>
            </a:lvl1pPr>
          </a:lstStyle>
          <a:p>
            <a:endParaRPr lang="zh-CN" altLang="en-US" dirty="0">
              <a:solidFill>
                <a:schemeClr val="tx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rotWithShape="1">
          <a:blip r:embed="rId2"/>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315188" y="1187375"/>
            <a:ext cx="10938164" cy="4769139"/>
          </a:xfrm>
        </p:spPr>
        <p:txBody>
          <a:bodyPr/>
          <a:lstStyle>
            <a:lvl1pPr marL="0" indent="0">
              <a:buNone/>
              <a:defRPr sz="2000">
                <a:latin typeface="Microsoft YaHei" panose="020B0503020204020204" pitchFamily="34" charset="-122"/>
                <a:ea typeface="Microsoft YaHei" panose="020B0503020204020204" pitchFamily="34" charset="-122"/>
              </a:defRPr>
            </a:lvl1pPr>
            <a:lvl2pPr marL="457200" indent="0">
              <a:buNone/>
              <a:defRPr sz="1800">
                <a:latin typeface="Microsoft YaHei" panose="020B0503020204020204" pitchFamily="34" charset="-122"/>
                <a:ea typeface="Microsoft YaHei" panose="020B0503020204020204" pitchFamily="34" charset="-122"/>
              </a:defRPr>
            </a:lvl2pPr>
            <a:lvl3pPr marL="914400" indent="0">
              <a:buNone/>
              <a:defRPr sz="1800">
                <a:latin typeface="Microsoft YaHei" panose="020B0503020204020204" pitchFamily="34" charset="-122"/>
                <a:ea typeface="Microsoft YaHei" panose="020B0503020204020204" pitchFamily="34" charset="-122"/>
              </a:defRPr>
            </a:lvl3pPr>
            <a:lvl4pPr marL="1371600" indent="0">
              <a:buNone/>
              <a:defRPr>
                <a:latin typeface="Microsoft YaHei" panose="020B0503020204020204" pitchFamily="34" charset="-122"/>
                <a:ea typeface="Microsoft YaHei" panose="020B0503020204020204" pitchFamily="34" charset="-122"/>
              </a:defRPr>
            </a:lvl4pPr>
            <a:lvl5pPr marL="1828800" indent="0">
              <a:buNone/>
              <a:defRPr>
                <a:latin typeface="Microsoft YaHei" panose="020B0503020204020204" pitchFamily="34" charset="-122"/>
                <a:ea typeface="Microsoft YaHei" panose="020B0503020204020204" pitchFamily="34"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7" name="标题 2"/>
          <p:cNvSpPr>
            <a:spLocks noGrp="1"/>
          </p:cNvSpPr>
          <p:nvPr>
            <p:ph type="title"/>
          </p:nvPr>
        </p:nvSpPr>
        <p:spPr>
          <a:xfrm>
            <a:off x="315188" y="80284"/>
            <a:ext cx="5794664" cy="662782"/>
          </a:xfrm>
        </p:spPr>
        <p:txBody>
          <a:bodyPr>
            <a:normAutofit/>
          </a:bodyPr>
          <a:lstStyle>
            <a:lvl1pPr>
              <a:defRPr sz="2800" b="1">
                <a:latin typeface="Microsoft YaHei" panose="020B0503020204020204" pitchFamily="34" charset="-122"/>
                <a:ea typeface="Microsoft YaHei" panose="020B0503020204020204" pitchFamily="34" charset="-122"/>
              </a:defRPr>
            </a:lvl1pPr>
          </a:lstStyle>
          <a:p>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7AEC0-C289-DE44-AB8A-ADA10C1E6049}" type="datetimeFigureOut">
              <a:rPr kumimoji="1" lang="zh-CN" altLang="en-US" smtClean="0"/>
              <a:t>2023/10/23</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4B2F3D-105D-CE46-B007-3E1ED61C52D2}"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7AEC0-C289-DE44-AB8A-ADA10C1E6049}" type="datetimeFigureOut">
              <a:rPr kumimoji="1" lang="zh-CN" altLang="en-US" smtClean="0"/>
              <a:t>2023/10/23</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4B2F3D-105D-CE46-B007-3E1ED61C52D2}"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7.png"/><Relationship Id="rId7" Type="http://schemas.openxmlformats.org/officeDocument/2006/relationships/diagramQuickStyle" Target="../diagrams/quickStyle1.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8.pn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65249"/>
            <a:ext cx="9144000" cy="1376363"/>
          </a:xfrm>
        </p:spPr>
        <p:txBody>
          <a:bodyPr>
            <a:normAutofit/>
          </a:bodyPr>
          <a:lstStyle/>
          <a:p>
            <a:r>
              <a:rPr kumimoji="1" lang="en-US" altLang="zh-CN" sz="5400" dirty="0"/>
              <a:t>Folio on IDPF &amp;&amp; </a:t>
            </a:r>
            <a:r>
              <a:rPr kumimoji="1" lang="en-US" altLang="zh-CN" sz="5400" dirty="0" err="1"/>
              <a:t>iRDMA</a:t>
            </a:r>
            <a:endParaRPr kumimoji="1" lang="zh-CN" altLang="en-US" sz="5400" dirty="0"/>
          </a:p>
        </p:txBody>
      </p:sp>
      <p:sp>
        <p:nvSpPr>
          <p:cNvPr id="3" name="副标题 2"/>
          <p:cNvSpPr>
            <a:spLocks noGrp="1"/>
          </p:cNvSpPr>
          <p:nvPr>
            <p:ph type="subTitle" idx="4294967295"/>
          </p:nvPr>
        </p:nvSpPr>
        <p:spPr>
          <a:xfrm>
            <a:off x="1524000" y="3087688"/>
            <a:ext cx="9144000" cy="1655762"/>
          </a:xfrm>
        </p:spPr>
        <p:txBody>
          <a:bodyPr>
            <a:normAutofit/>
          </a:bodyPr>
          <a:lstStyle/>
          <a:p>
            <a:pPr marL="0" indent="0">
              <a:buNone/>
            </a:pPr>
            <a:r>
              <a:rPr kumimoji="1" lang="en-US" altLang="zh-CN" b="1" dirty="0">
                <a:solidFill>
                  <a:schemeClr val="bg1"/>
                </a:solidFill>
                <a:latin typeface="Microsoft YaHei" panose="020B0503020204020204" pitchFamily="34" charset="-122"/>
                <a:ea typeface="Microsoft YaHei" panose="020B0503020204020204" pitchFamily="34" charset="-122"/>
              </a:rPr>
              <a:t>Zhu Yanjun, Oct. 2023</a:t>
            </a:r>
            <a:endParaRPr kumimoji="1" lang="zh-CN" altLang="en-US" b="1" dirty="0">
              <a:solidFill>
                <a:schemeClr val="bg1"/>
              </a:solidFill>
              <a:latin typeface="Microsoft YaHei" panose="020B0503020204020204" pitchFamily="34" charset="-122"/>
              <a:ea typeface="Microsoft YaHei"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en-US" dirty="0">
                <a:solidFill>
                  <a:schemeClr val="bg1"/>
                </a:solidFill>
              </a:rPr>
              <a:t>Folio implementation on IDPF</a:t>
            </a:r>
            <a:endParaRPr kumimoji="1" lang="zh-CN" altLang="en-US" dirty="0">
              <a:solidFill>
                <a:schemeClr val="bg1"/>
              </a:solidFill>
            </a:endParaRPr>
          </a:p>
        </p:txBody>
      </p:sp>
      <p:pic>
        <p:nvPicPr>
          <p:cNvPr id="2" name="Picture 1">
            <a:extLst>
              <a:ext uri="{FF2B5EF4-FFF2-40B4-BE49-F238E27FC236}">
                <a16:creationId xmlns:a16="http://schemas.microsoft.com/office/drawing/2014/main" id="{F16C45F7-3DC8-003B-153B-8D8E61FDED7D}"/>
              </a:ext>
            </a:extLst>
          </p:cNvPr>
          <p:cNvPicPr>
            <a:picLocks noChangeAspect="1"/>
          </p:cNvPicPr>
          <p:nvPr/>
        </p:nvPicPr>
        <p:blipFill>
          <a:blip r:embed="rId3"/>
          <a:stretch>
            <a:fillRect/>
          </a:stretch>
        </p:blipFill>
        <p:spPr>
          <a:xfrm>
            <a:off x="1630293" y="1231201"/>
            <a:ext cx="9377985" cy="4615377"/>
          </a:xfrm>
          <a:prstGeom prst="rect">
            <a:avLst/>
          </a:prstGeom>
        </p:spPr>
      </p:pic>
      <p:sp>
        <p:nvSpPr>
          <p:cNvPr id="4" name="Content Placeholder 2">
            <a:extLst>
              <a:ext uri="{FF2B5EF4-FFF2-40B4-BE49-F238E27FC236}">
                <a16:creationId xmlns:a16="http://schemas.microsoft.com/office/drawing/2014/main" id="{4D9094CE-3878-BC35-64BC-A62E4C0A28AA}"/>
              </a:ext>
            </a:extLst>
          </p:cNvPr>
          <p:cNvSpPr>
            <a:spLocks noGrp="1"/>
          </p:cNvSpPr>
          <p:nvPr>
            <p:ph idx="1"/>
          </p:nvPr>
        </p:nvSpPr>
        <p:spPr>
          <a:xfrm>
            <a:off x="434109" y="5953302"/>
            <a:ext cx="11573165" cy="824414"/>
          </a:xfrm>
        </p:spPr>
        <p:txBody>
          <a:bodyPr>
            <a:noAutofit/>
          </a:bodyPr>
          <a:lstStyle/>
          <a:p>
            <a:r>
              <a:rPr lang="en-US" sz="1600" dirty="0">
                <a:latin typeface="等线" panose="02010600030101010101" pitchFamily="2" charset="-122"/>
                <a:ea typeface="等线" panose="02010600030101010101" pitchFamily="2" charset="-122"/>
              </a:rPr>
              <a:t>The above is a screenshot of the Demo of IDPF with struct folio. On the left, a ping command is executed. On the right, a </a:t>
            </a:r>
            <a:r>
              <a:rPr lang="en-US" sz="1600" dirty="0" err="1">
                <a:latin typeface="等线" panose="02010600030101010101" pitchFamily="2" charset="-122"/>
                <a:ea typeface="等线" panose="02010600030101010101" pitchFamily="2" charset="-122"/>
              </a:rPr>
              <a:t>tcpdmp</a:t>
            </a:r>
            <a:r>
              <a:rPr lang="en-US" sz="1600" dirty="0">
                <a:latin typeface="等线" panose="02010600030101010101" pitchFamily="2" charset="-122"/>
                <a:ea typeface="等线" panose="02010600030101010101" pitchFamily="2" charset="-122"/>
              </a:rPr>
              <a:t> command is executed. We can find that all the </a:t>
            </a:r>
            <a:r>
              <a:rPr lang="en-US" sz="1600" dirty="0" err="1">
                <a:latin typeface="等线" panose="02010600030101010101" pitchFamily="2" charset="-122"/>
                <a:ea typeface="等线" panose="02010600030101010101" pitchFamily="2" charset="-122"/>
              </a:rPr>
              <a:t>icmp</a:t>
            </a:r>
            <a:r>
              <a:rPr lang="en-US" sz="1600" dirty="0">
                <a:latin typeface="等线" panose="02010600030101010101" pitchFamily="2" charset="-122"/>
                <a:ea typeface="等线" panose="02010600030101010101" pitchFamily="2" charset="-122"/>
              </a:rPr>
              <a:t> packets sent by ping on the left are dumped on the right.</a:t>
            </a:r>
          </a:p>
          <a:p>
            <a:r>
              <a:rPr lang="en-US" sz="1600" dirty="0">
                <a:latin typeface="等线" panose="02010600030101010101" pitchFamily="2" charset="-122"/>
                <a:ea typeface="等线" panose="02010600030101010101" pitchFamily="2" charset="-122"/>
              </a:rPr>
              <a:t>I will </a:t>
            </a:r>
            <a:r>
              <a:rPr lang="en-US" sz="1600">
                <a:latin typeface="等线" panose="02010600030101010101" pitchFamily="2" charset="-122"/>
                <a:ea typeface="等线" panose="02010600030101010101" pitchFamily="2" charset="-122"/>
              </a:rPr>
              <a:t>show this Demo later.</a:t>
            </a:r>
            <a:endParaRPr lang="en-US" sz="16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22032377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fontScale="90000"/>
          </a:bodyPr>
          <a:lstStyle/>
          <a:p>
            <a:r>
              <a:rPr lang="en-US" dirty="0">
                <a:solidFill>
                  <a:schemeClr val="bg1"/>
                </a:solidFill>
              </a:rPr>
              <a:t>Folio implementation on </a:t>
            </a:r>
            <a:r>
              <a:rPr lang="en-US" dirty="0" err="1">
                <a:solidFill>
                  <a:schemeClr val="bg1"/>
                </a:solidFill>
              </a:rPr>
              <a:t>iRDMA</a:t>
            </a:r>
            <a:endParaRPr kumimoji="1" lang="zh-CN" altLang="en-US" dirty="0">
              <a:solidFill>
                <a:schemeClr val="bg1"/>
              </a:solidFill>
            </a:endParaRPr>
          </a:p>
        </p:txBody>
      </p:sp>
      <p:pic>
        <p:nvPicPr>
          <p:cNvPr id="2" name="Picture 1">
            <a:extLst>
              <a:ext uri="{FF2B5EF4-FFF2-40B4-BE49-F238E27FC236}">
                <a16:creationId xmlns:a16="http://schemas.microsoft.com/office/drawing/2014/main" id="{0DE96F60-6E91-C143-BFE0-B94ED14B0A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384" y="1266821"/>
            <a:ext cx="5940743" cy="3667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a:extLst>
              <a:ext uri="{FF2B5EF4-FFF2-40B4-BE49-F238E27FC236}">
                <a16:creationId xmlns:a16="http://schemas.microsoft.com/office/drawing/2014/main" id="{B4FD3105-BFB4-D003-722D-74D4C1F9CA8F}"/>
              </a:ext>
            </a:extLst>
          </p:cNvPr>
          <p:cNvSpPr txBox="1"/>
          <p:nvPr/>
        </p:nvSpPr>
        <p:spPr>
          <a:xfrm>
            <a:off x="6548982" y="1173602"/>
            <a:ext cx="5422870" cy="1493399"/>
          </a:xfrm>
          <a:prstGeom prst="rect">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6350" cap="flat" cmpd="sng" algn="ctr">
            <a:gradFill flip="none" rotWithShape="1">
              <a:gsLst>
                <a:gs pos="0">
                  <a:srgbClr val="0068B5">
                    <a:lumMod val="5000"/>
                    <a:lumOff val="95000"/>
                    <a:alpha val="89000"/>
                  </a:srgbClr>
                </a:gs>
                <a:gs pos="74000">
                  <a:srgbClr val="FFFFFF">
                    <a:alpha val="0"/>
                  </a:srgbClr>
                </a:gs>
                <a:gs pos="100000">
                  <a:srgbClr val="525252">
                    <a:lumMod val="85000"/>
                    <a:lumOff val="15000"/>
                  </a:srgbClr>
                </a:gs>
              </a:gsLst>
              <a:lin ang="2700000" scaled="1"/>
              <a:tileRect/>
            </a:gradFill>
            <a:prstDash val="solid"/>
            <a:miter lim="800000"/>
          </a:ln>
          <a:effectLst/>
        </p:spPr>
        <p:txBody>
          <a:bodyPr lIns="191522" rIns="191522" rtlCol="0" anchor="ctr"/>
          <a:lstStyle>
            <a:defPPr>
              <a:defRPr lang="en-US"/>
            </a:defPPr>
            <a:lvl1pPr>
              <a:defRPr sz="1200">
                <a:solidFill>
                  <a:schemeClr val="lt1"/>
                </a:solidFill>
                <a:latin typeface="IntelOne Display Regular" panose="020B0503020203020204" pitchFamily="34" charset="7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defTabSz="912080">
              <a:defRPr/>
            </a:pPr>
            <a:r>
              <a:rPr lang="en-US" sz="1600" kern="0" dirty="0">
                <a:solidFill>
                  <a:schemeClr val="accent1"/>
                </a:solidFill>
              </a:rPr>
              <a:t>Memory Region(MR)</a:t>
            </a:r>
            <a:r>
              <a:rPr lang="en-US" sz="1600" b="0" i="0" dirty="0">
                <a:solidFill>
                  <a:srgbClr val="474747"/>
                </a:solidFill>
                <a:effectLst/>
                <a:latin typeface="DejaVu Serif"/>
              </a:rPr>
              <a:t> </a:t>
            </a:r>
            <a:r>
              <a:rPr lang="en-US" sz="1600" b="0" i="0" dirty="0">
                <a:solidFill>
                  <a:schemeClr val="accent1"/>
                </a:solidFill>
                <a:effectLst/>
                <a:latin typeface="DejaVu Serif"/>
              </a:rPr>
              <a:t>Represents a memory region that is registered with the RDMA device. Memory registration must be done to pin memory with the RDMA device, which is necessary for any data operations. Struct page is used to allocate memory for MR. </a:t>
            </a:r>
            <a:r>
              <a:rPr lang="en-US" sz="1600" dirty="0">
                <a:solidFill>
                  <a:schemeClr val="accent1"/>
                </a:solidFill>
                <a:latin typeface="DejaVu Serif"/>
              </a:rPr>
              <a:t>In </a:t>
            </a:r>
            <a:r>
              <a:rPr lang="en-US" sz="1600" dirty="0" err="1">
                <a:solidFill>
                  <a:schemeClr val="accent1"/>
                </a:solidFill>
                <a:latin typeface="DejaVu Serif"/>
              </a:rPr>
              <a:t>iRDMA</a:t>
            </a:r>
            <a:r>
              <a:rPr lang="en-US" sz="1600" dirty="0">
                <a:solidFill>
                  <a:schemeClr val="accent1"/>
                </a:solidFill>
                <a:latin typeface="DejaVu Serif"/>
              </a:rPr>
              <a:t>, struct page is replaced with struct folio.</a:t>
            </a:r>
            <a:endParaRPr lang="en-US" sz="1600" kern="0" dirty="0">
              <a:solidFill>
                <a:schemeClr val="accent1"/>
              </a:solidFill>
            </a:endParaRPr>
          </a:p>
        </p:txBody>
      </p:sp>
      <p:cxnSp>
        <p:nvCxnSpPr>
          <p:cNvPr id="5" name="Straight Connector 4">
            <a:extLst>
              <a:ext uri="{FF2B5EF4-FFF2-40B4-BE49-F238E27FC236}">
                <a16:creationId xmlns:a16="http://schemas.microsoft.com/office/drawing/2014/main" id="{65640EED-E63A-2217-12AA-4F1B25860792}"/>
              </a:ext>
            </a:extLst>
          </p:cNvPr>
          <p:cNvCxnSpPr>
            <a:cxnSpLocks/>
            <a:endCxn id="4" idx="1"/>
          </p:cNvCxnSpPr>
          <p:nvPr/>
        </p:nvCxnSpPr>
        <p:spPr>
          <a:xfrm>
            <a:off x="5448300" y="1524000"/>
            <a:ext cx="1100682" cy="396302"/>
          </a:xfrm>
          <a:prstGeom prst="line">
            <a:avLst/>
          </a:prstGeom>
          <a:noFill/>
          <a:ln w="38100" cap="flat" cmpd="sng" algn="ctr">
            <a:solidFill>
              <a:srgbClr val="002060"/>
            </a:solidFill>
            <a:prstDash val="solid"/>
            <a:miter lim="800000"/>
          </a:ln>
          <a:effectLst/>
        </p:spPr>
      </p:cxnSp>
      <p:sp>
        <p:nvSpPr>
          <p:cNvPr id="8" name="TextBox 7">
            <a:extLst>
              <a:ext uri="{FF2B5EF4-FFF2-40B4-BE49-F238E27FC236}">
                <a16:creationId xmlns:a16="http://schemas.microsoft.com/office/drawing/2014/main" id="{53B35F75-C19C-C89D-D986-6ADB60D12333}"/>
              </a:ext>
            </a:extLst>
          </p:cNvPr>
          <p:cNvSpPr txBox="1"/>
          <p:nvPr/>
        </p:nvSpPr>
        <p:spPr>
          <a:xfrm>
            <a:off x="6562838" y="2814441"/>
            <a:ext cx="5422870" cy="1353464"/>
          </a:xfrm>
          <a:prstGeom prst="rect">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6350" cap="flat" cmpd="sng" algn="ctr">
            <a:gradFill flip="none" rotWithShape="1">
              <a:gsLst>
                <a:gs pos="0">
                  <a:srgbClr val="0068B5">
                    <a:lumMod val="5000"/>
                    <a:lumOff val="95000"/>
                    <a:alpha val="89000"/>
                  </a:srgbClr>
                </a:gs>
                <a:gs pos="74000">
                  <a:srgbClr val="FFFFFF">
                    <a:alpha val="0"/>
                  </a:srgbClr>
                </a:gs>
                <a:gs pos="100000">
                  <a:srgbClr val="525252">
                    <a:lumMod val="85000"/>
                    <a:lumOff val="15000"/>
                  </a:srgbClr>
                </a:gs>
              </a:gsLst>
              <a:lin ang="2700000" scaled="1"/>
              <a:tileRect/>
            </a:gradFill>
            <a:prstDash val="solid"/>
            <a:miter lim="800000"/>
          </a:ln>
          <a:effectLst/>
        </p:spPr>
        <p:txBody>
          <a:bodyPr lIns="191522" rIns="191522" rtlCol="0" anchor="ctr"/>
          <a:lstStyle>
            <a:defPPr>
              <a:defRPr lang="en-US"/>
            </a:defPPr>
            <a:lvl1pPr>
              <a:defRPr sz="1200">
                <a:solidFill>
                  <a:schemeClr val="lt1"/>
                </a:solidFill>
                <a:latin typeface="IntelOne Display Regular" panose="020B0503020203020204" pitchFamily="34" charset="7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defTabSz="912080">
              <a:defRPr/>
            </a:pPr>
            <a:r>
              <a:rPr lang="en-US" sz="1600" kern="0" dirty="0" err="1">
                <a:solidFill>
                  <a:schemeClr val="accent1"/>
                </a:solidFill>
              </a:rPr>
              <a:t>Recv</a:t>
            </a:r>
            <a:r>
              <a:rPr lang="en-US" sz="1600" kern="0" dirty="0">
                <a:solidFill>
                  <a:schemeClr val="accent1"/>
                </a:solidFill>
              </a:rPr>
              <a:t> Queue(RQ) is one of work queues in a Queue Pair(QP). It is to receive the data from the remote host. In RQ, memory described with struct page is </a:t>
            </a:r>
            <a:r>
              <a:rPr lang="en-US" sz="1600" kern="0" dirty="0" err="1">
                <a:solidFill>
                  <a:schemeClr val="accent1"/>
                </a:solidFill>
              </a:rPr>
              <a:t>dma</a:t>
            </a:r>
            <a:r>
              <a:rPr lang="en-US" sz="1600" kern="0" dirty="0">
                <a:solidFill>
                  <a:schemeClr val="accent1"/>
                </a:solidFill>
              </a:rPr>
              <a:t>-mapped to the hardware. In </a:t>
            </a:r>
            <a:r>
              <a:rPr lang="en-US" sz="1600" kern="0" dirty="0" err="1">
                <a:solidFill>
                  <a:schemeClr val="accent1"/>
                </a:solidFill>
              </a:rPr>
              <a:t>iRDMA</a:t>
            </a:r>
            <a:r>
              <a:rPr lang="en-US" sz="1600" kern="0" dirty="0">
                <a:solidFill>
                  <a:schemeClr val="accent1"/>
                </a:solidFill>
              </a:rPr>
              <a:t>, struct page is replaced with struct folio.</a:t>
            </a:r>
          </a:p>
        </p:txBody>
      </p:sp>
      <p:cxnSp>
        <p:nvCxnSpPr>
          <p:cNvPr id="9" name="Straight Connector 8">
            <a:extLst>
              <a:ext uri="{FF2B5EF4-FFF2-40B4-BE49-F238E27FC236}">
                <a16:creationId xmlns:a16="http://schemas.microsoft.com/office/drawing/2014/main" id="{DF387EFF-7E23-FDC5-D2B3-4546DE731D24}"/>
              </a:ext>
            </a:extLst>
          </p:cNvPr>
          <p:cNvCxnSpPr>
            <a:cxnSpLocks/>
            <a:endCxn id="8" idx="1"/>
          </p:cNvCxnSpPr>
          <p:nvPr/>
        </p:nvCxnSpPr>
        <p:spPr>
          <a:xfrm>
            <a:off x="4682836" y="2247448"/>
            <a:ext cx="1880002" cy="1243725"/>
          </a:xfrm>
          <a:prstGeom prst="line">
            <a:avLst/>
          </a:prstGeom>
          <a:noFill/>
          <a:ln w="38100" cap="flat" cmpd="sng" algn="ctr">
            <a:solidFill>
              <a:srgbClr val="002060"/>
            </a:solidFill>
            <a:prstDash val="solid"/>
            <a:miter lim="800000"/>
          </a:ln>
          <a:effectLst/>
        </p:spPr>
      </p:cxnSp>
      <p:sp>
        <p:nvSpPr>
          <p:cNvPr id="11" name="TextBox 10">
            <a:extLst>
              <a:ext uri="{FF2B5EF4-FFF2-40B4-BE49-F238E27FC236}">
                <a16:creationId xmlns:a16="http://schemas.microsoft.com/office/drawing/2014/main" id="{025F51FC-407A-22A0-1577-8E93E5FB0E67}"/>
              </a:ext>
            </a:extLst>
          </p:cNvPr>
          <p:cNvSpPr txBox="1"/>
          <p:nvPr/>
        </p:nvSpPr>
        <p:spPr>
          <a:xfrm>
            <a:off x="6572074" y="4330934"/>
            <a:ext cx="5422870" cy="1353464"/>
          </a:xfrm>
          <a:prstGeom prst="rect">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6350" cap="flat" cmpd="sng" algn="ctr">
            <a:gradFill flip="none" rotWithShape="1">
              <a:gsLst>
                <a:gs pos="0">
                  <a:srgbClr val="0068B5">
                    <a:lumMod val="5000"/>
                    <a:lumOff val="95000"/>
                    <a:alpha val="89000"/>
                  </a:srgbClr>
                </a:gs>
                <a:gs pos="74000">
                  <a:srgbClr val="FFFFFF">
                    <a:alpha val="0"/>
                  </a:srgbClr>
                </a:gs>
                <a:gs pos="100000">
                  <a:srgbClr val="525252">
                    <a:lumMod val="85000"/>
                    <a:lumOff val="15000"/>
                  </a:srgbClr>
                </a:gs>
              </a:gsLst>
              <a:lin ang="2700000" scaled="1"/>
              <a:tileRect/>
            </a:gradFill>
            <a:prstDash val="solid"/>
            <a:miter lim="800000"/>
          </a:ln>
          <a:effectLst/>
        </p:spPr>
        <p:txBody>
          <a:bodyPr lIns="191522" rIns="191522" rtlCol="0" anchor="ctr"/>
          <a:lstStyle>
            <a:defPPr>
              <a:defRPr lang="en-US"/>
            </a:defPPr>
            <a:lvl1pPr>
              <a:defRPr sz="1200">
                <a:solidFill>
                  <a:schemeClr val="lt1"/>
                </a:solidFill>
                <a:latin typeface="IntelOne Display Regular" panose="020B0503020203020204" pitchFamily="34" charset="7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defTabSz="912080">
              <a:defRPr/>
            </a:pPr>
            <a:r>
              <a:rPr lang="en-US" sz="1600" kern="0" dirty="0">
                <a:solidFill>
                  <a:schemeClr val="accent1"/>
                </a:solidFill>
              </a:rPr>
              <a:t>Send Queue(SQ) is one of work queues in a Queue Pair(QP). It is to send outbound messages requesting for the RDMA operations. In SQ, struct page is to </a:t>
            </a:r>
            <a:r>
              <a:rPr lang="en-US" sz="1600" kern="0" dirty="0" err="1">
                <a:solidFill>
                  <a:schemeClr val="accent1"/>
                </a:solidFill>
              </a:rPr>
              <a:t>dma</a:t>
            </a:r>
            <a:r>
              <a:rPr lang="en-US" sz="1600" kern="0" dirty="0">
                <a:solidFill>
                  <a:schemeClr val="accent1"/>
                </a:solidFill>
              </a:rPr>
              <a:t>-map memory to the hardware. In </a:t>
            </a:r>
            <a:r>
              <a:rPr lang="en-US" sz="1600" kern="0" dirty="0" err="1">
                <a:solidFill>
                  <a:schemeClr val="accent1"/>
                </a:solidFill>
              </a:rPr>
              <a:t>iRDMA</a:t>
            </a:r>
            <a:r>
              <a:rPr lang="en-US" sz="1600" kern="0" dirty="0">
                <a:solidFill>
                  <a:schemeClr val="accent1"/>
                </a:solidFill>
              </a:rPr>
              <a:t>, struct page is replaced with struct folio.</a:t>
            </a:r>
          </a:p>
        </p:txBody>
      </p:sp>
      <p:cxnSp>
        <p:nvCxnSpPr>
          <p:cNvPr id="12" name="Straight Connector 11">
            <a:extLst>
              <a:ext uri="{FF2B5EF4-FFF2-40B4-BE49-F238E27FC236}">
                <a16:creationId xmlns:a16="http://schemas.microsoft.com/office/drawing/2014/main" id="{E13800CD-AD87-AD38-4703-9B235F64090C}"/>
              </a:ext>
            </a:extLst>
          </p:cNvPr>
          <p:cNvCxnSpPr>
            <a:cxnSpLocks/>
            <a:endCxn id="11" idx="1"/>
          </p:cNvCxnSpPr>
          <p:nvPr/>
        </p:nvCxnSpPr>
        <p:spPr>
          <a:xfrm>
            <a:off x="2595418" y="2327564"/>
            <a:ext cx="3976656" cy="2680102"/>
          </a:xfrm>
          <a:prstGeom prst="line">
            <a:avLst/>
          </a:prstGeom>
          <a:noFill/>
          <a:ln w="38100" cap="flat" cmpd="sng" algn="ctr">
            <a:solidFill>
              <a:srgbClr val="002060"/>
            </a:solidFill>
            <a:prstDash val="solid"/>
            <a:miter lim="800000"/>
          </a:ln>
          <a:effectLst/>
        </p:spPr>
      </p:cxnSp>
      <p:sp>
        <p:nvSpPr>
          <p:cNvPr id="18" name="TextBox 17">
            <a:extLst>
              <a:ext uri="{FF2B5EF4-FFF2-40B4-BE49-F238E27FC236}">
                <a16:creationId xmlns:a16="http://schemas.microsoft.com/office/drawing/2014/main" id="{B94765CF-A1F7-3349-BC3F-7CECAB13CD0A}"/>
              </a:ext>
            </a:extLst>
          </p:cNvPr>
          <p:cNvSpPr txBox="1"/>
          <p:nvPr/>
        </p:nvSpPr>
        <p:spPr>
          <a:xfrm>
            <a:off x="315188" y="5034113"/>
            <a:ext cx="6096000" cy="1846659"/>
          </a:xfrm>
          <a:prstGeom prst="rect">
            <a:avLst/>
          </a:prstGeom>
          <a:noFill/>
        </p:spPr>
        <p:txBody>
          <a:bodyPr wrap="square">
            <a:spAutoFit/>
          </a:bodyPr>
          <a:lstStyle/>
          <a:p>
            <a:r>
              <a:rPr lang="en-US" dirty="0"/>
              <a:t>The above is a logic flow to describe RDMA data flow. In </a:t>
            </a:r>
            <a:r>
              <a:rPr lang="en-US" dirty="0" err="1"/>
              <a:t>iRDMA</a:t>
            </a:r>
            <a:r>
              <a:rPr lang="en-US" dirty="0"/>
              <a:t>, struct page in Memory Region (MR), Send Queue and </a:t>
            </a:r>
            <a:r>
              <a:rPr lang="en-US" dirty="0" err="1"/>
              <a:t>Recv</a:t>
            </a:r>
            <a:r>
              <a:rPr lang="en-US" dirty="0"/>
              <a:t> Queue is replaced with struct folio.</a:t>
            </a:r>
            <a:br>
              <a:rPr lang="en-US" dirty="0"/>
            </a:br>
            <a:r>
              <a:rPr lang="en-US" sz="1400" dirty="0"/>
              <a:t>758afcda4079 RDMA/</a:t>
            </a:r>
            <a:r>
              <a:rPr lang="en-US" sz="1400" dirty="0" err="1"/>
              <a:t>iRDMA</a:t>
            </a:r>
            <a:r>
              <a:rPr lang="en-US" sz="1400" dirty="0"/>
              <a:t>: Replace struct page with folio in RQ/SQ</a:t>
            </a:r>
          </a:p>
          <a:p>
            <a:r>
              <a:rPr lang="en-US" sz="1400" dirty="0"/>
              <a:t>dccb02416ee6 RDMA/</a:t>
            </a:r>
            <a:r>
              <a:rPr lang="en-US" sz="1400" dirty="0" err="1"/>
              <a:t>iRDMA</a:t>
            </a:r>
            <a:r>
              <a:rPr lang="en-US" sz="1400" dirty="0"/>
              <a:t>: Replace struct page with struct folio in MR</a:t>
            </a:r>
          </a:p>
          <a:p>
            <a:r>
              <a:rPr lang="en-US" sz="1400" dirty="0"/>
              <a:t>58b16c4e8a96 RDMA/</a:t>
            </a:r>
            <a:r>
              <a:rPr lang="en-US" sz="1400" dirty="0" err="1"/>
              <a:t>iRDMA</a:t>
            </a:r>
            <a:r>
              <a:rPr lang="en-US" sz="1400" dirty="0"/>
              <a:t>: Replace struct page with struct folio</a:t>
            </a:r>
          </a:p>
          <a:p>
            <a:endParaRPr lang="en-US" dirty="0"/>
          </a:p>
        </p:txBody>
      </p:sp>
    </p:spTree>
    <p:extLst>
      <p:ext uri="{BB962C8B-B14F-4D97-AF65-F5344CB8AC3E}">
        <p14:creationId xmlns:p14="http://schemas.microsoft.com/office/powerpoint/2010/main" val="1636069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fontScale="90000"/>
          </a:bodyPr>
          <a:lstStyle/>
          <a:p>
            <a:r>
              <a:rPr lang="en-US" dirty="0">
                <a:solidFill>
                  <a:schemeClr val="bg1"/>
                </a:solidFill>
              </a:rPr>
              <a:t>Folio implementation on </a:t>
            </a:r>
            <a:r>
              <a:rPr lang="en-US" dirty="0" err="1">
                <a:solidFill>
                  <a:schemeClr val="bg1"/>
                </a:solidFill>
              </a:rPr>
              <a:t>iRDMA</a:t>
            </a:r>
            <a:endParaRPr kumimoji="1" lang="zh-CN" altLang="en-US" dirty="0">
              <a:solidFill>
                <a:schemeClr val="bg1"/>
              </a:solidFill>
            </a:endParaRPr>
          </a:p>
        </p:txBody>
      </p:sp>
      <p:pic>
        <p:nvPicPr>
          <p:cNvPr id="4" name="Picture 3">
            <a:extLst>
              <a:ext uri="{FF2B5EF4-FFF2-40B4-BE49-F238E27FC236}">
                <a16:creationId xmlns:a16="http://schemas.microsoft.com/office/drawing/2014/main" id="{C4971AEE-2F6F-F592-A142-EA43FC586D4C}"/>
              </a:ext>
            </a:extLst>
          </p:cNvPr>
          <p:cNvPicPr>
            <a:picLocks noChangeAspect="1"/>
          </p:cNvPicPr>
          <p:nvPr/>
        </p:nvPicPr>
        <p:blipFill>
          <a:blip r:embed="rId3"/>
          <a:stretch>
            <a:fillRect/>
          </a:stretch>
        </p:blipFill>
        <p:spPr>
          <a:xfrm>
            <a:off x="914402" y="938393"/>
            <a:ext cx="10168985" cy="5032915"/>
          </a:xfrm>
          <a:prstGeom prst="rect">
            <a:avLst/>
          </a:prstGeom>
        </p:spPr>
      </p:pic>
      <p:sp>
        <p:nvSpPr>
          <p:cNvPr id="5" name="Content Placeholder 2">
            <a:extLst>
              <a:ext uri="{FF2B5EF4-FFF2-40B4-BE49-F238E27FC236}">
                <a16:creationId xmlns:a16="http://schemas.microsoft.com/office/drawing/2014/main" id="{D1650867-D3F5-4613-A3AD-B83EBCB0346C}"/>
              </a:ext>
            </a:extLst>
          </p:cNvPr>
          <p:cNvSpPr>
            <a:spLocks noGrp="1"/>
          </p:cNvSpPr>
          <p:nvPr>
            <p:ph idx="1"/>
          </p:nvPr>
        </p:nvSpPr>
        <p:spPr>
          <a:xfrm>
            <a:off x="120073" y="6022103"/>
            <a:ext cx="12071927" cy="835897"/>
          </a:xfrm>
        </p:spPr>
        <p:txBody>
          <a:bodyPr>
            <a:noAutofit/>
          </a:bodyPr>
          <a:lstStyle/>
          <a:p>
            <a:r>
              <a:rPr lang="en-US" sz="1600" dirty="0">
                <a:latin typeface="等线" panose="02010600030101010101" pitchFamily="2" charset="-122"/>
                <a:ea typeface="等线" panose="02010600030101010101" pitchFamily="2" charset="-122"/>
              </a:rPr>
              <a:t>The above is a screenshot of </a:t>
            </a:r>
            <a:r>
              <a:rPr lang="en-US" sz="1600" dirty="0" err="1">
                <a:latin typeface="等线" panose="02010600030101010101" pitchFamily="2" charset="-122"/>
                <a:ea typeface="等线" panose="02010600030101010101" pitchFamily="2" charset="-122"/>
              </a:rPr>
              <a:t>iRDMA</a:t>
            </a:r>
            <a:r>
              <a:rPr lang="en-US" sz="1600" dirty="0">
                <a:latin typeface="等线" panose="02010600030101010101" pitchFamily="2" charset="-122"/>
                <a:ea typeface="等线" panose="02010600030101010101" pitchFamily="2" charset="-122"/>
              </a:rPr>
              <a:t>. Firstly, on 2 hosts, the </a:t>
            </a:r>
            <a:r>
              <a:rPr lang="en-US" sz="1600" dirty="0" err="1">
                <a:latin typeface="等线" panose="02010600030101010101" pitchFamily="2" charset="-122"/>
                <a:ea typeface="等线" panose="02010600030101010101" pitchFamily="2" charset="-122"/>
              </a:rPr>
              <a:t>ip</a:t>
            </a:r>
            <a:r>
              <a:rPr lang="en-US" sz="1600" dirty="0">
                <a:latin typeface="等线" panose="02010600030101010101" pitchFamily="2" charset="-122"/>
                <a:ea typeface="等线" panose="02010600030101010101" pitchFamily="2" charset="-122"/>
              </a:rPr>
              <a:t> addresses are showed. Then </a:t>
            </a:r>
            <a:r>
              <a:rPr lang="en-US" sz="1600" dirty="0" err="1">
                <a:latin typeface="等线" panose="02010600030101010101" pitchFamily="2" charset="-122"/>
                <a:ea typeface="等线" panose="02010600030101010101" pitchFamily="2" charset="-122"/>
              </a:rPr>
              <a:t>rdma</a:t>
            </a:r>
            <a:r>
              <a:rPr lang="en-US" sz="1600" dirty="0">
                <a:latin typeface="等线" panose="02010600030101010101" pitchFamily="2" charset="-122"/>
                <a:ea typeface="等线" panose="02010600030101010101" pitchFamily="2" charset="-122"/>
              </a:rPr>
              <a:t> links are checked, and the </a:t>
            </a:r>
            <a:r>
              <a:rPr lang="en-US" sz="1600" dirty="0" err="1">
                <a:latin typeface="等线" panose="02010600030101010101" pitchFamily="2" charset="-122"/>
                <a:ea typeface="等线" panose="02010600030101010101" pitchFamily="2" charset="-122"/>
              </a:rPr>
              <a:t>irdma</a:t>
            </a:r>
            <a:r>
              <a:rPr lang="en-US" sz="1600" dirty="0">
                <a:latin typeface="等线" panose="02010600030101010101" pitchFamily="2" charset="-122"/>
                <a:ea typeface="等线" panose="02010600030101010101" pitchFamily="2" charset="-122"/>
              </a:rPr>
              <a:t> kernel module is checked. Finally, on the left, </a:t>
            </a:r>
            <a:r>
              <a:rPr lang="en-US" sz="1600" dirty="0" err="1">
                <a:latin typeface="等线" panose="02010600030101010101" pitchFamily="2" charset="-122"/>
                <a:ea typeface="等线" panose="02010600030101010101" pitchFamily="2" charset="-122"/>
              </a:rPr>
              <a:t>rping</a:t>
            </a:r>
            <a:r>
              <a:rPr lang="en-US" sz="1600" dirty="0">
                <a:latin typeface="等线" panose="02010600030101010101" pitchFamily="2" charset="-122"/>
                <a:ea typeface="等线" panose="02010600030101010101" pitchFamily="2" charset="-122"/>
              </a:rPr>
              <a:t> server is run, on the right, </a:t>
            </a:r>
            <a:r>
              <a:rPr lang="en-US" sz="1600" dirty="0" err="1">
                <a:latin typeface="等线" panose="02010600030101010101" pitchFamily="2" charset="-122"/>
                <a:ea typeface="等线" panose="02010600030101010101" pitchFamily="2" charset="-122"/>
              </a:rPr>
              <a:t>rping</a:t>
            </a:r>
            <a:r>
              <a:rPr lang="en-US" sz="1600" dirty="0">
                <a:latin typeface="等线" panose="02010600030101010101" pitchFamily="2" charset="-122"/>
                <a:ea typeface="等线" panose="02010600030101010101" pitchFamily="2" charset="-122"/>
              </a:rPr>
              <a:t> client is run to connect to the </a:t>
            </a:r>
            <a:r>
              <a:rPr lang="en-US" sz="1600" dirty="0" err="1">
                <a:latin typeface="等线" panose="02010600030101010101" pitchFamily="2" charset="-122"/>
                <a:ea typeface="等线" panose="02010600030101010101" pitchFamily="2" charset="-122"/>
              </a:rPr>
              <a:t>rping</a:t>
            </a:r>
            <a:r>
              <a:rPr lang="en-US" sz="1600" dirty="0">
                <a:latin typeface="等线" panose="02010600030101010101" pitchFamily="2" charset="-122"/>
                <a:ea typeface="等线" panose="02010600030101010101" pitchFamily="2" charset="-122"/>
              </a:rPr>
              <a:t> server on the left.</a:t>
            </a:r>
            <a:br>
              <a:rPr lang="en-US" sz="1600" dirty="0">
                <a:latin typeface="等线" panose="02010600030101010101" pitchFamily="2" charset="-122"/>
                <a:ea typeface="等线" panose="02010600030101010101" pitchFamily="2" charset="-122"/>
              </a:rPr>
            </a:br>
            <a:r>
              <a:rPr lang="en-US" sz="1600" dirty="0">
                <a:latin typeface="等线" panose="02010600030101010101" pitchFamily="2" charset="-122"/>
                <a:ea typeface="等线" panose="02010600030101010101" pitchFamily="2" charset="-122"/>
              </a:rPr>
              <a:t>I will show demo later.</a:t>
            </a:r>
          </a:p>
        </p:txBody>
      </p:sp>
    </p:spTree>
    <p:extLst>
      <p:ext uri="{BB962C8B-B14F-4D97-AF65-F5344CB8AC3E}">
        <p14:creationId xmlns:p14="http://schemas.microsoft.com/office/powerpoint/2010/main" val="3870229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99588" y="80284"/>
            <a:ext cx="6328372" cy="662782"/>
          </a:xfrm>
        </p:spPr>
        <p:txBody>
          <a:bodyPr>
            <a:normAutofit fontScale="90000"/>
          </a:bodyPr>
          <a:lstStyle/>
          <a:p>
            <a:r>
              <a:rPr lang="en-US" dirty="0">
                <a:solidFill>
                  <a:schemeClr val="bg1"/>
                </a:solidFill>
              </a:rPr>
              <a:t>Folio implementation on IDPF DEMO</a:t>
            </a:r>
            <a:endParaRPr kumimoji="1" lang="zh-CN" altLang="en-US" dirty="0">
              <a:solidFill>
                <a:schemeClr val="bg1"/>
              </a:solidFill>
            </a:endParaRPr>
          </a:p>
        </p:txBody>
      </p:sp>
      <p:pic>
        <p:nvPicPr>
          <p:cNvPr id="2" name="idpf_folio_ping">
            <a:hlinkClick r:id="" action="ppaction://media"/>
            <a:extLst>
              <a:ext uri="{FF2B5EF4-FFF2-40B4-BE49-F238E27FC236}">
                <a16:creationId xmlns:a16="http://schemas.microsoft.com/office/drawing/2014/main" id="{EA073D34-3A27-CEB0-7D18-40162373FA5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 y="1123952"/>
            <a:ext cx="9145277" cy="5144218"/>
          </a:xfrm>
          <a:prstGeom prst="rect">
            <a:avLst/>
          </a:prstGeom>
        </p:spPr>
      </p:pic>
      <p:sp>
        <p:nvSpPr>
          <p:cNvPr id="4" name="Content Placeholder 2">
            <a:extLst>
              <a:ext uri="{FF2B5EF4-FFF2-40B4-BE49-F238E27FC236}">
                <a16:creationId xmlns:a16="http://schemas.microsoft.com/office/drawing/2014/main" id="{EBFF1B07-B181-1E46-827C-2E18C5D25B40}"/>
              </a:ext>
            </a:extLst>
          </p:cNvPr>
          <p:cNvSpPr>
            <a:spLocks noGrp="1"/>
          </p:cNvSpPr>
          <p:nvPr>
            <p:ph idx="1"/>
          </p:nvPr>
        </p:nvSpPr>
        <p:spPr>
          <a:xfrm>
            <a:off x="9279802" y="1468584"/>
            <a:ext cx="2598168" cy="4712408"/>
          </a:xfrm>
        </p:spPr>
        <p:txBody>
          <a:bodyPr>
            <a:noAutofit/>
          </a:bodyPr>
          <a:lstStyle/>
          <a:p>
            <a:r>
              <a:rPr lang="en-US" dirty="0">
                <a:latin typeface="等线" panose="02010600030101010101" pitchFamily="2" charset="-122"/>
                <a:ea typeface="等线" panose="02010600030101010101" pitchFamily="2" charset="-122"/>
              </a:rPr>
              <a:t>In the Demo, we verify if </a:t>
            </a:r>
            <a:r>
              <a:rPr lang="en-US" dirty="0" err="1">
                <a:latin typeface="等线" panose="02010600030101010101" pitchFamily="2" charset="-122"/>
                <a:ea typeface="等线" panose="02010600030101010101" pitchFamily="2" charset="-122"/>
              </a:rPr>
              <a:t>idpf</a:t>
            </a:r>
            <a:r>
              <a:rPr lang="en-US" dirty="0">
                <a:latin typeface="等线" panose="02010600030101010101" pitchFamily="2" charset="-122"/>
                <a:ea typeface="等线" panose="02010600030101010101" pitchFamily="2" charset="-122"/>
              </a:rPr>
              <a:t> NIC driver can work well with folio or not. In the right, we firstly run </a:t>
            </a:r>
            <a:r>
              <a:rPr lang="en-US" dirty="0" err="1">
                <a:latin typeface="等线" panose="02010600030101010101" pitchFamily="2" charset="-122"/>
                <a:ea typeface="等线" panose="02010600030101010101" pitchFamily="2" charset="-122"/>
              </a:rPr>
              <a:t>tcpdump</a:t>
            </a:r>
            <a:r>
              <a:rPr lang="en-US" dirty="0">
                <a:latin typeface="等线" panose="02010600030101010101" pitchFamily="2" charset="-122"/>
                <a:ea typeface="等线" panose="02010600030101010101" pitchFamily="2" charset="-122"/>
              </a:rPr>
              <a:t> to dump </a:t>
            </a:r>
            <a:r>
              <a:rPr lang="en-US" dirty="0" err="1">
                <a:latin typeface="等线" panose="02010600030101010101" pitchFamily="2" charset="-122"/>
                <a:ea typeface="等线" panose="02010600030101010101" pitchFamily="2" charset="-122"/>
              </a:rPr>
              <a:t>icmp</a:t>
            </a:r>
            <a:r>
              <a:rPr lang="en-US" dirty="0">
                <a:latin typeface="等线" panose="02010600030101010101" pitchFamily="2" charset="-122"/>
                <a:ea typeface="等线" panose="02010600030101010101" pitchFamily="2" charset="-122"/>
              </a:rPr>
              <a:t> packets from the left. In the left, we firstly display the NIC information to confirm that the IDPF is the NIC with folio, then run ping to send </a:t>
            </a:r>
            <a:r>
              <a:rPr lang="en-US" dirty="0" err="1">
                <a:latin typeface="等线" panose="02010600030101010101" pitchFamily="2" charset="-122"/>
                <a:ea typeface="等线" panose="02010600030101010101" pitchFamily="2" charset="-122"/>
              </a:rPr>
              <a:t>icmp</a:t>
            </a:r>
            <a:r>
              <a:rPr lang="en-US" dirty="0">
                <a:latin typeface="等线" panose="02010600030101010101" pitchFamily="2" charset="-122"/>
                <a:ea typeface="等线" panose="02010600030101010101" pitchFamily="2" charset="-122"/>
              </a:rPr>
              <a:t> packets to the right. In the right, all the </a:t>
            </a:r>
            <a:r>
              <a:rPr lang="en-US" dirty="0" err="1">
                <a:latin typeface="等线" panose="02010600030101010101" pitchFamily="2" charset="-122"/>
                <a:ea typeface="等线" panose="02010600030101010101" pitchFamily="2" charset="-122"/>
              </a:rPr>
              <a:t>icmp</a:t>
            </a:r>
            <a:r>
              <a:rPr lang="en-US" dirty="0">
                <a:latin typeface="等线" panose="02010600030101010101" pitchFamily="2" charset="-122"/>
                <a:ea typeface="等线" panose="02010600030101010101" pitchFamily="2" charset="-122"/>
              </a:rPr>
              <a:t> packets will pop out.</a:t>
            </a:r>
          </a:p>
        </p:txBody>
      </p:sp>
    </p:spTree>
    <p:extLst>
      <p:ext uri="{BB962C8B-B14F-4D97-AF65-F5344CB8AC3E}">
        <p14:creationId xmlns:p14="http://schemas.microsoft.com/office/powerpoint/2010/main" val="17941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99588" y="80284"/>
            <a:ext cx="6464174" cy="662782"/>
          </a:xfrm>
        </p:spPr>
        <p:txBody>
          <a:bodyPr>
            <a:normAutofit fontScale="90000"/>
          </a:bodyPr>
          <a:lstStyle/>
          <a:p>
            <a:r>
              <a:rPr lang="en-US" dirty="0">
                <a:solidFill>
                  <a:schemeClr val="bg1"/>
                </a:solidFill>
              </a:rPr>
              <a:t>Folio implementation on </a:t>
            </a:r>
            <a:r>
              <a:rPr lang="en-US" dirty="0" err="1">
                <a:solidFill>
                  <a:schemeClr val="bg1"/>
                </a:solidFill>
              </a:rPr>
              <a:t>iRDMA</a:t>
            </a:r>
            <a:r>
              <a:rPr lang="en-US" dirty="0">
                <a:solidFill>
                  <a:schemeClr val="bg1"/>
                </a:solidFill>
              </a:rPr>
              <a:t> DEMO</a:t>
            </a:r>
            <a:endParaRPr kumimoji="1" lang="zh-CN" altLang="en-US" dirty="0">
              <a:solidFill>
                <a:schemeClr val="bg1"/>
              </a:solidFill>
            </a:endParaRPr>
          </a:p>
        </p:txBody>
      </p:sp>
      <p:pic>
        <p:nvPicPr>
          <p:cNvPr id="2" name="irdma_folio_rping">
            <a:hlinkClick r:id="" action="ppaction://media"/>
            <a:extLst>
              <a:ext uri="{FF2B5EF4-FFF2-40B4-BE49-F238E27FC236}">
                <a16:creationId xmlns:a16="http://schemas.microsoft.com/office/drawing/2014/main" id="{E812127F-98B0-4CBA-A2B9-F9CB194E427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 y="932870"/>
            <a:ext cx="9145277" cy="5144218"/>
          </a:xfrm>
          <a:prstGeom prst="rect">
            <a:avLst/>
          </a:prstGeom>
        </p:spPr>
      </p:pic>
      <p:sp>
        <p:nvSpPr>
          <p:cNvPr id="4" name="Content Placeholder 2">
            <a:extLst>
              <a:ext uri="{FF2B5EF4-FFF2-40B4-BE49-F238E27FC236}">
                <a16:creationId xmlns:a16="http://schemas.microsoft.com/office/drawing/2014/main" id="{4E740B1D-F8CC-E229-3138-E9305B9BDB52}"/>
              </a:ext>
            </a:extLst>
          </p:cNvPr>
          <p:cNvSpPr>
            <a:spLocks noGrp="1"/>
          </p:cNvSpPr>
          <p:nvPr>
            <p:ph idx="1"/>
          </p:nvPr>
        </p:nvSpPr>
        <p:spPr>
          <a:xfrm>
            <a:off x="9279802" y="1406770"/>
            <a:ext cx="2598168" cy="4670318"/>
          </a:xfrm>
        </p:spPr>
        <p:txBody>
          <a:bodyPr>
            <a:noAutofit/>
          </a:bodyPr>
          <a:lstStyle/>
          <a:p>
            <a:r>
              <a:rPr lang="en-US" dirty="0">
                <a:latin typeface="等线" panose="02010600030101010101" pitchFamily="2" charset="-122"/>
                <a:ea typeface="等线" panose="02010600030101010101" pitchFamily="2" charset="-122"/>
              </a:rPr>
              <a:t>In the Demo, on both hosts, </a:t>
            </a:r>
            <a:r>
              <a:rPr lang="en-US" dirty="0" err="1">
                <a:latin typeface="等线" panose="02010600030101010101" pitchFamily="2" charset="-122"/>
                <a:ea typeface="等线" panose="02010600030101010101" pitchFamily="2" charset="-122"/>
              </a:rPr>
              <a:t>ip</a:t>
            </a:r>
            <a:r>
              <a:rPr lang="en-US" dirty="0">
                <a:latin typeface="等线" panose="02010600030101010101" pitchFamily="2" charset="-122"/>
                <a:ea typeface="等线" panose="02010600030101010101" pitchFamily="2" charset="-122"/>
              </a:rPr>
              <a:t> addresses are checked firstly. Then </a:t>
            </a:r>
            <a:r>
              <a:rPr lang="en-US" dirty="0" err="1">
                <a:latin typeface="等线" panose="02010600030101010101" pitchFamily="2" charset="-122"/>
                <a:ea typeface="等线" panose="02010600030101010101" pitchFamily="2" charset="-122"/>
              </a:rPr>
              <a:t>rdma</a:t>
            </a:r>
            <a:r>
              <a:rPr lang="en-US" dirty="0">
                <a:latin typeface="等线" panose="02010600030101010101" pitchFamily="2" charset="-122"/>
                <a:ea typeface="等线" panose="02010600030101010101" pitchFamily="2" charset="-122"/>
              </a:rPr>
              <a:t> links are verified, and the version of </a:t>
            </a:r>
            <a:r>
              <a:rPr lang="en-US" dirty="0" err="1">
                <a:latin typeface="等线" panose="02010600030101010101" pitchFamily="2" charset="-122"/>
                <a:ea typeface="等线" panose="02010600030101010101" pitchFamily="2" charset="-122"/>
              </a:rPr>
              <a:t>irdma</a:t>
            </a:r>
            <a:r>
              <a:rPr lang="en-US" dirty="0">
                <a:latin typeface="等线" panose="02010600030101010101" pitchFamily="2" charset="-122"/>
                <a:ea typeface="等线" panose="02010600030101010101" pitchFamily="2" charset="-122"/>
              </a:rPr>
              <a:t> is checked. Then in the right, </a:t>
            </a:r>
            <a:r>
              <a:rPr lang="en-US" dirty="0" err="1">
                <a:latin typeface="等线" panose="02010600030101010101" pitchFamily="2" charset="-122"/>
                <a:ea typeface="等线" panose="02010600030101010101" pitchFamily="2" charset="-122"/>
              </a:rPr>
              <a:t>rping</a:t>
            </a:r>
            <a:r>
              <a:rPr lang="en-US" dirty="0">
                <a:latin typeface="等线" panose="02010600030101010101" pitchFamily="2" charset="-122"/>
                <a:ea typeface="等线" panose="02010600030101010101" pitchFamily="2" charset="-122"/>
              </a:rPr>
              <a:t> server is run. In the left, </a:t>
            </a:r>
            <a:r>
              <a:rPr lang="en-US" dirty="0" err="1">
                <a:latin typeface="等线" panose="02010600030101010101" pitchFamily="2" charset="-122"/>
                <a:ea typeface="等线" panose="02010600030101010101" pitchFamily="2" charset="-122"/>
              </a:rPr>
              <a:t>rping</a:t>
            </a:r>
            <a:r>
              <a:rPr lang="en-US" dirty="0">
                <a:latin typeface="等线" panose="02010600030101010101" pitchFamily="2" charset="-122"/>
                <a:ea typeface="等线" panose="02010600030101010101" pitchFamily="2" charset="-122"/>
              </a:rPr>
              <a:t> client is run to connect to the </a:t>
            </a:r>
            <a:r>
              <a:rPr lang="en-US" dirty="0" err="1">
                <a:latin typeface="等线" panose="02010600030101010101" pitchFamily="2" charset="-122"/>
                <a:ea typeface="等线" panose="02010600030101010101" pitchFamily="2" charset="-122"/>
              </a:rPr>
              <a:t>rping</a:t>
            </a:r>
            <a:r>
              <a:rPr lang="en-US" dirty="0">
                <a:latin typeface="等线" panose="02010600030101010101" pitchFamily="2" charset="-122"/>
                <a:ea typeface="等线" panose="02010600030101010101" pitchFamily="2" charset="-122"/>
              </a:rPr>
              <a:t> server in the right. Then all the </a:t>
            </a:r>
            <a:r>
              <a:rPr lang="en-US" dirty="0" err="1">
                <a:latin typeface="等线" panose="02010600030101010101" pitchFamily="2" charset="-122"/>
                <a:ea typeface="等线" panose="02010600030101010101" pitchFamily="2" charset="-122"/>
              </a:rPr>
              <a:t>rdma</a:t>
            </a:r>
            <a:r>
              <a:rPr lang="en-US" dirty="0">
                <a:latin typeface="等线" panose="02010600030101010101" pitchFamily="2" charset="-122"/>
                <a:ea typeface="等线" panose="02010600030101010101" pitchFamily="2" charset="-122"/>
              </a:rPr>
              <a:t> information will pop out on both hosts. </a:t>
            </a:r>
          </a:p>
        </p:txBody>
      </p:sp>
    </p:spTree>
    <p:extLst>
      <p:ext uri="{BB962C8B-B14F-4D97-AF65-F5344CB8AC3E}">
        <p14:creationId xmlns:p14="http://schemas.microsoft.com/office/powerpoint/2010/main" val="2938932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2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2211705"/>
            <a:ext cx="9144000" cy="1217295"/>
          </a:xfrm>
        </p:spPr>
        <p:txBody>
          <a:bodyPr lIns="90000">
            <a:normAutofit fontScale="90000"/>
          </a:bodyPr>
          <a:lstStyle/>
          <a:p>
            <a:pPr algn="ctr"/>
            <a:r>
              <a:rPr lang="en-US" altLang="zh-CN" dirty="0">
                <a:solidFill>
                  <a:schemeClr val="bg1"/>
                </a:solidFill>
                <a:effectLst/>
              </a:rPr>
              <a:t>Q &amp; A</a:t>
            </a:r>
            <a:br>
              <a:rPr lang="en-US" altLang="zh-CN" dirty="0">
                <a:solidFill>
                  <a:schemeClr val="bg1"/>
                </a:solidFill>
                <a:effectLst/>
              </a:rPr>
            </a:br>
            <a:br>
              <a:rPr lang="en-US" altLang="zh-CN" dirty="0">
                <a:solidFill>
                  <a:schemeClr val="bg1"/>
                </a:solidFill>
                <a:effectLst/>
              </a:rPr>
            </a:br>
            <a:r>
              <a:rPr lang="en-US" altLang="zh-CN" dirty="0">
                <a:solidFill>
                  <a:schemeClr val="bg1"/>
                </a:solidFill>
                <a:effectLst/>
              </a:rPr>
              <a:t>  </a:t>
            </a:r>
            <a:r>
              <a:rPr lang="zh-CN" altLang="en-US" dirty="0">
                <a:solidFill>
                  <a:schemeClr val="bg1"/>
                </a:solidFill>
                <a:effectLst/>
              </a:rPr>
              <a:t>谢谢！</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66334" y="1164590"/>
            <a:ext cx="2459086" cy="830997"/>
          </a:xfrm>
          <a:prstGeom prst="rect">
            <a:avLst/>
          </a:prstGeom>
          <a:noFill/>
        </p:spPr>
        <p:txBody>
          <a:bodyPr wrap="square" rtlCol="0">
            <a:spAutoFit/>
          </a:bodyPr>
          <a:lstStyle/>
          <a:p>
            <a:pPr algn="dist"/>
            <a:r>
              <a:rPr lang="en-US" altLang="zh-CN" sz="4800" dirty="0">
                <a:solidFill>
                  <a:schemeClr val="bg1"/>
                </a:solidFill>
                <a:latin typeface="Microsoft YaHei Regular" panose="020B0503020204020204" charset="-122"/>
                <a:ea typeface="Microsoft YaHei Regular" panose="020B0503020204020204" charset="-122"/>
              </a:rPr>
              <a:t>Agenda</a:t>
            </a:r>
            <a:endParaRPr lang="zh-CN" altLang="en-US" sz="4800" dirty="0">
              <a:solidFill>
                <a:schemeClr val="bg1"/>
              </a:solidFill>
              <a:latin typeface="Microsoft YaHei Regular" panose="020B0503020204020204" charset="-122"/>
              <a:ea typeface="Microsoft YaHei Regular" panose="020B0503020204020204" charset="-122"/>
            </a:endParaRPr>
          </a:p>
        </p:txBody>
      </p:sp>
      <p:cxnSp>
        <p:nvCxnSpPr>
          <p:cNvPr id="5" name="直接连接符 4"/>
          <p:cNvCxnSpPr>
            <a:stCxn id="6" idx="0"/>
          </p:cNvCxnSpPr>
          <p:nvPr/>
        </p:nvCxnSpPr>
        <p:spPr>
          <a:xfrm>
            <a:off x="3425190" y="1284605"/>
            <a:ext cx="0" cy="506349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flipH="1">
            <a:off x="3387090" y="1284605"/>
            <a:ext cx="76200" cy="768350"/>
          </a:xfrm>
          <a:prstGeom prst="rect">
            <a:avLst/>
          </a:prstGeom>
          <a:gradFill flip="none" rotWithShape="1">
            <a:gsLst>
              <a:gs pos="0">
                <a:srgbClr val="1B1297"/>
              </a:gs>
              <a:gs pos="100000">
                <a:srgbClr val="C705FB"/>
              </a:gs>
            </a:gsLst>
            <a:lin ang="5400000" scaled="0"/>
          </a:gra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rtlCol="0" anchor="ctr"/>
          <a:lstStyle/>
          <a:p>
            <a:pPr algn="ctr"/>
            <a:endParaRPr lang="zh-CN" altLang="en-US" kern="0">
              <a:solidFill>
                <a:srgbClr val="3D485D"/>
              </a:solidFill>
              <a:latin typeface="Arial" panose="020B0604020202020204"/>
              <a:ea typeface="等线" panose="02010600030101010101" pitchFamily="2" charset="-122"/>
            </a:endParaRPr>
          </a:p>
        </p:txBody>
      </p:sp>
      <p:sp>
        <p:nvSpPr>
          <p:cNvPr id="10" name="文本框 9"/>
          <p:cNvSpPr txBox="1"/>
          <p:nvPr/>
        </p:nvSpPr>
        <p:spPr>
          <a:xfrm>
            <a:off x="4305935" y="1164590"/>
            <a:ext cx="953770" cy="768350"/>
          </a:xfrm>
          <a:prstGeom prst="rect">
            <a:avLst/>
          </a:prstGeom>
          <a:noFill/>
        </p:spPr>
        <p:txBody>
          <a:bodyPr wrap="square" rtlCol="0" anchor="ctr">
            <a:spAutoFit/>
          </a:bodyPr>
          <a:lstStyle>
            <a:defPPr>
              <a:defRPr lang="zh-CN"/>
            </a:defPPr>
            <a:lvl1pPr algn="dist">
              <a:defRPr sz="4800" b="1">
                <a:gradFill flip="none" rotWithShape="1">
                  <a:gsLst>
                    <a:gs pos="0">
                      <a:schemeClr val="accent2"/>
                    </a:gs>
                    <a:gs pos="100000">
                      <a:schemeClr val="accent1"/>
                    </a:gs>
                  </a:gsLst>
                  <a:lin ang="5400000" scaled="1"/>
                  <a:tileRect/>
                </a:gradFill>
              </a:defRPr>
            </a:lvl1pPr>
          </a:lstStyle>
          <a:p>
            <a:pPr algn="ctr"/>
            <a:r>
              <a:rPr lang="en-US" altLang="zh-CN" sz="4400" dirty="0">
                <a:solidFill>
                  <a:schemeClr val="bg1"/>
                </a:solidFill>
                <a:latin typeface="Microsoft YaHei Regular" panose="020B0503020204020204" charset="-122"/>
                <a:ea typeface="Microsoft YaHei Regular" panose="020B0503020204020204" charset="-122"/>
              </a:rPr>
              <a:t>01</a:t>
            </a:r>
          </a:p>
        </p:txBody>
      </p:sp>
      <p:sp>
        <p:nvSpPr>
          <p:cNvPr id="21" name="文本框 20"/>
          <p:cNvSpPr txBox="1"/>
          <p:nvPr/>
        </p:nvSpPr>
        <p:spPr>
          <a:xfrm>
            <a:off x="5791834" y="2613624"/>
            <a:ext cx="4932391" cy="584775"/>
          </a:xfrm>
          <a:prstGeom prst="rect">
            <a:avLst/>
          </a:prstGeom>
          <a:noFill/>
        </p:spPr>
        <p:txBody>
          <a:bodyPr wrap="square" anchor="ctr">
            <a:spAutoFit/>
          </a:bodyPr>
          <a:lstStyle/>
          <a:p>
            <a:pPr defTabSz="914400">
              <a:defRPr/>
            </a:pPr>
            <a:r>
              <a:rPr lang="en-US" altLang="zh-CN" sz="3200" dirty="0" err="1">
                <a:solidFill>
                  <a:schemeClr val="bg1"/>
                </a:solidFill>
                <a:latin typeface="Microsoft YaHei Regular" panose="020B0503020204020204" charset="-122"/>
                <a:ea typeface="Microsoft YaHei Regular" panose="020B0503020204020204" charset="-122"/>
              </a:rPr>
              <a:t>iRDMA</a:t>
            </a:r>
            <a:r>
              <a:rPr lang="en-US" altLang="zh-CN" sz="3200" dirty="0">
                <a:solidFill>
                  <a:schemeClr val="bg1"/>
                </a:solidFill>
                <a:latin typeface="Microsoft YaHei Regular" panose="020B0503020204020204" charset="-122"/>
                <a:ea typeface="Microsoft YaHei Regular" panose="020B0503020204020204" charset="-122"/>
              </a:rPr>
              <a:t> Introduction </a:t>
            </a:r>
            <a:endParaRPr lang="zh-CN" altLang="en-US" sz="3200" dirty="0">
              <a:solidFill>
                <a:schemeClr val="bg1"/>
              </a:solidFill>
              <a:latin typeface="Microsoft YaHei Regular" panose="020B0503020204020204" charset="-122"/>
              <a:ea typeface="Microsoft YaHei Regular" panose="020B0503020204020204" charset="-122"/>
            </a:endParaRPr>
          </a:p>
        </p:txBody>
      </p:sp>
      <p:sp>
        <p:nvSpPr>
          <p:cNvPr id="22" name="文本框 21"/>
          <p:cNvSpPr txBox="1"/>
          <p:nvPr/>
        </p:nvSpPr>
        <p:spPr>
          <a:xfrm>
            <a:off x="4305935" y="2540599"/>
            <a:ext cx="953770" cy="768350"/>
          </a:xfrm>
          <a:prstGeom prst="rect">
            <a:avLst/>
          </a:prstGeom>
          <a:noFill/>
        </p:spPr>
        <p:txBody>
          <a:bodyPr wrap="square" rtlCol="0" anchor="ctr">
            <a:spAutoFit/>
          </a:bodyPr>
          <a:lstStyle>
            <a:defPPr>
              <a:defRPr lang="zh-CN"/>
            </a:defPPr>
            <a:lvl1pPr algn="dist">
              <a:defRPr sz="4800" b="1">
                <a:gradFill flip="none" rotWithShape="1">
                  <a:gsLst>
                    <a:gs pos="0">
                      <a:schemeClr val="accent2"/>
                    </a:gs>
                    <a:gs pos="100000">
                      <a:schemeClr val="accent1"/>
                    </a:gs>
                  </a:gsLst>
                  <a:lin ang="5400000" scaled="1"/>
                  <a:tileRect/>
                </a:gradFill>
              </a:defRPr>
            </a:lvl1pPr>
          </a:lstStyle>
          <a:p>
            <a:pPr algn="ctr"/>
            <a:r>
              <a:rPr lang="en-US" altLang="zh-CN" sz="4400" dirty="0">
                <a:solidFill>
                  <a:schemeClr val="bg1"/>
                </a:solidFill>
                <a:latin typeface="Microsoft YaHei Regular" panose="020B0503020204020204" charset="-122"/>
                <a:ea typeface="Microsoft YaHei Regular" panose="020B0503020204020204" charset="-122"/>
              </a:rPr>
              <a:t>03</a:t>
            </a:r>
          </a:p>
        </p:txBody>
      </p:sp>
      <p:sp>
        <p:nvSpPr>
          <p:cNvPr id="34" name="文本框 33"/>
          <p:cNvSpPr txBox="1"/>
          <p:nvPr/>
        </p:nvSpPr>
        <p:spPr>
          <a:xfrm>
            <a:off x="4305935" y="4502500"/>
            <a:ext cx="953770" cy="768350"/>
          </a:xfrm>
          <a:prstGeom prst="rect">
            <a:avLst/>
          </a:prstGeom>
          <a:noFill/>
        </p:spPr>
        <p:txBody>
          <a:bodyPr wrap="square" rtlCol="0" anchor="ctr">
            <a:spAutoFit/>
          </a:bodyPr>
          <a:lstStyle>
            <a:defPPr>
              <a:defRPr lang="zh-CN"/>
            </a:defPPr>
            <a:lvl1pPr algn="dist">
              <a:defRPr sz="4800" b="1">
                <a:gradFill flip="none" rotWithShape="1">
                  <a:gsLst>
                    <a:gs pos="0">
                      <a:schemeClr val="accent2"/>
                    </a:gs>
                    <a:gs pos="100000">
                      <a:schemeClr val="accent1"/>
                    </a:gs>
                  </a:gsLst>
                  <a:lin ang="5400000" scaled="1"/>
                  <a:tileRect/>
                </a:gradFill>
              </a:defRPr>
            </a:lvl1pPr>
          </a:lstStyle>
          <a:p>
            <a:pPr algn="ctr"/>
            <a:r>
              <a:rPr lang="en-US" altLang="zh-CN" sz="4400" dirty="0">
                <a:solidFill>
                  <a:schemeClr val="bg1"/>
                </a:solidFill>
                <a:latin typeface="Microsoft YaHei Regular" panose="020B0503020204020204" charset="-122"/>
                <a:ea typeface="Microsoft YaHei Regular" panose="020B0503020204020204" charset="-122"/>
              </a:rPr>
              <a:t>06</a:t>
            </a:r>
          </a:p>
        </p:txBody>
      </p:sp>
      <p:sp>
        <p:nvSpPr>
          <p:cNvPr id="78" name="文本框 77"/>
          <p:cNvSpPr txBox="1"/>
          <p:nvPr/>
        </p:nvSpPr>
        <p:spPr>
          <a:xfrm>
            <a:off x="1304925" y="1879600"/>
            <a:ext cx="1420495" cy="398780"/>
          </a:xfrm>
          <a:prstGeom prst="rect">
            <a:avLst/>
          </a:prstGeom>
          <a:noFill/>
        </p:spPr>
        <p:txBody>
          <a:bodyPr wrap="square" rtlCol="0">
            <a:spAutoFit/>
          </a:bodyPr>
          <a:lstStyle/>
          <a:p>
            <a:r>
              <a:rPr lang="en-US" altLang="zh-CN" sz="2000" b="1" i="1">
                <a:solidFill>
                  <a:schemeClr val="tx1">
                    <a:lumMod val="50000"/>
                    <a:lumOff val="50000"/>
                    <a:alpha val="14000"/>
                  </a:schemeClr>
                </a:solidFill>
              </a:rPr>
              <a:t>CONTENT</a:t>
            </a:r>
            <a:endParaRPr lang="zh-CN" altLang="en-US" sz="2000" b="1" i="1" dirty="0">
              <a:solidFill>
                <a:schemeClr val="tx1">
                  <a:lumMod val="50000"/>
                  <a:lumOff val="50000"/>
                  <a:alpha val="14000"/>
                </a:schemeClr>
              </a:solidFill>
            </a:endParaRPr>
          </a:p>
        </p:txBody>
      </p:sp>
      <p:sp>
        <p:nvSpPr>
          <p:cNvPr id="7" name="文本框 6"/>
          <p:cNvSpPr txBox="1"/>
          <p:nvPr/>
        </p:nvSpPr>
        <p:spPr>
          <a:xfrm>
            <a:off x="5807710" y="1276717"/>
            <a:ext cx="4575810" cy="584775"/>
          </a:xfrm>
          <a:prstGeom prst="rect">
            <a:avLst/>
          </a:prstGeom>
          <a:noFill/>
        </p:spPr>
        <p:txBody>
          <a:bodyPr wrap="square" anchor="ctr">
            <a:spAutoFit/>
          </a:bodyPr>
          <a:lstStyle/>
          <a:p>
            <a:pPr defTabSz="914400">
              <a:defRPr/>
            </a:pPr>
            <a:r>
              <a:rPr lang="en-US" altLang="zh-CN" sz="3200" dirty="0">
                <a:solidFill>
                  <a:schemeClr val="bg1"/>
                </a:solidFill>
                <a:latin typeface="Microsoft YaHei Regular" panose="020B0503020204020204" charset="-122"/>
                <a:ea typeface="Microsoft YaHei Regular" panose="020B0503020204020204" charset="-122"/>
              </a:rPr>
              <a:t>Folio Introduction</a:t>
            </a:r>
          </a:p>
        </p:txBody>
      </p:sp>
      <p:sp>
        <p:nvSpPr>
          <p:cNvPr id="8" name="文本框 7"/>
          <p:cNvSpPr txBox="1"/>
          <p:nvPr/>
        </p:nvSpPr>
        <p:spPr>
          <a:xfrm>
            <a:off x="5807709" y="3933190"/>
            <a:ext cx="6274797" cy="584775"/>
          </a:xfrm>
          <a:prstGeom prst="rect">
            <a:avLst/>
          </a:prstGeom>
          <a:noFill/>
        </p:spPr>
        <p:txBody>
          <a:bodyPr wrap="square" anchor="ctr">
            <a:spAutoFit/>
          </a:bodyPr>
          <a:lstStyle/>
          <a:p>
            <a:pPr defTabSz="914400">
              <a:defRPr/>
            </a:pPr>
            <a:r>
              <a:rPr lang="en-US" altLang="zh-CN" sz="3200" dirty="0">
                <a:solidFill>
                  <a:schemeClr val="bg1"/>
                </a:solidFill>
                <a:latin typeface="Microsoft YaHei Regular" panose="020B0503020204020204" charset="-122"/>
                <a:ea typeface="Microsoft YaHei Regular" panose="020B0503020204020204" charset="-122"/>
              </a:rPr>
              <a:t>Folio tests on IDPF &amp;&amp; </a:t>
            </a:r>
            <a:r>
              <a:rPr lang="en-US" altLang="zh-CN" sz="3200" dirty="0" err="1">
                <a:solidFill>
                  <a:schemeClr val="bg1"/>
                </a:solidFill>
                <a:latin typeface="Microsoft YaHei Regular" panose="020B0503020204020204" charset="-122"/>
                <a:ea typeface="Microsoft YaHei Regular" panose="020B0503020204020204" charset="-122"/>
              </a:rPr>
              <a:t>iRDMA</a:t>
            </a:r>
            <a:endParaRPr lang="zh-CN" altLang="en-US" sz="3200" dirty="0">
              <a:solidFill>
                <a:schemeClr val="bg1"/>
              </a:solidFill>
              <a:latin typeface="Microsoft YaHei Regular" panose="020B0503020204020204" charset="-122"/>
              <a:ea typeface="Microsoft YaHei Regular" panose="020B0503020204020204" charset="-122"/>
            </a:endParaRPr>
          </a:p>
        </p:txBody>
      </p:sp>
      <p:sp>
        <p:nvSpPr>
          <p:cNvPr id="9" name="文本框 8"/>
          <p:cNvSpPr txBox="1"/>
          <p:nvPr/>
        </p:nvSpPr>
        <p:spPr>
          <a:xfrm>
            <a:off x="4321810" y="3860165"/>
            <a:ext cx="953770" cy="768350"/>
          </a:xfrm>
          <a:prstGeom prst="rect">
            <a:avLst/>
          </a:prstGeom>
          <a:noFill/>
        </p:spPr>
        <p:txBody>
          <a:bodyPr wrap="square" rtlCol="0" anchor="ctr">
            <a:spAutoFit/>
          </a:bodyPr>
          <a:lstStyle>
            <a:defPPr>
              <a:defRPr lang="zh-CN"/>
            </a:defPPr>
            <a:lvl1pPr algn="dist">
              <a:defRPr sz="4800" b="1">
                <a:gradFill flip="none" rotWithShape="1">
                  <a:gsLst>
                    <a:gs pos="0">
                      <a:schemeClr val="accent2"/>
                    </a:gs>
                    <a:gs pos="100000">
                      <a:schemeClr val="accent1"/>
                    </a:gs>
                  </a:gsLst>
                  <a:lin ang="5400000" scaled="1"/>
                  <a:tileRect/>
                </a:gradFill>
              </a:defRPr>
            </a:lvl1pPr>
          </a:lstStyle>
          <a:p>
            <a:pPr algn="ctr"/>
            <a:r>
              <a:rPr lang="en-US" altLang="zh-CN" sz="4400" dirty="0">
                <a:solidFill>
                  <a:schemeClr val="bg1"/>
                </a:solidFill>
                <a:latin typeface="Microsoft YaHei Regular" panose="020B0503020204020204" charset="-122"/>
                <a:ea typeface="Microsoft YaHei Regular" panose="020B0503020204020204" charset="-122"/>
              </a:rPr>
              <a:t>05</a:t>
            </a:r>
          </a:p>
        </p:txBody>
      </p:sp>
      <p:sp>
        <p:nvSpPr>
          <p:cNvPr id="11" name="文本框 10"/>
          <p:cNvSpPr txBox="1"/>
          <p:nvPr/>
        </p:nvSpPr>
        <p:spPr>
          <a:xfrm>
            <a:off x="5807709" y="4590765"/>
            <a:ext cx="5351519" cy="584775"/>
          </a:xfrm>
          <a:prstGeom prst="rect">
            <a:avLst/>
          </a:prstGeom>
          <a:noFill/>
        </p:spPr>
        <p:txBody>
          <a:bodyPr wrap="square" anchor="ctr">
            <a:spAutoFit/>
          </a:bodyPr>
          <a:lstStyle/>
          <a:p>
            <a:pPr defTabSz="914400">
              <a:defRPr/>
            </a:pPr>
            <a:r>
              <a:rPr lang="en-US" altLang="zh-CN" sz="3200" dirty="0">
                <a:solidFill>
                  <a:schemeClr val="bg1"/>
                </a:solidFill>
                <a:latin typeface="Microsoft YaHei Regular" panose="020B0503020204020204" charset="-122"/>
                <a:ea typeface="Microsoft YaHei Regular" panose="020B0503020204020204" charset="-122"/>
              </a:rPr>
              <a:t>Q&amp;A</a:t>
            </a:r>
            <a:endParaRPr lang="zh-CN" altLang="en-US" sz="3200" dirty="0">
              <a:solidFill>
                <a:schemeClr val="bg1"/>
              </a:solidFill>
              <a:latin typeface="Microsoft YaHei Regular" panose="020B0503020204020204" charset="-122"/>
              <a:ea typeface="Microsoft YaHei Regular" panose="020B0503020204020204" charset="-122"/>
            </a:endParaRPr>
          </a:p>
        </p:txBody>
      </p:sp>
      <p:sp>
        <p:nvSpPr>
          <p:cNvPr id="2" name="文本框 20">
            <a:extLst>
              <a:ext uri="{FF2B5EF4-FFF2-40B4-BE49-F238E27FC236}">
                <a16:creationId xmlns:a16="http://schemas.microsoft.com/office/drawing/2014/main" id="{33685DB6-A474-55AC-5D40-71E042779678}"/>
              </a:ext>
            </a:extLst>
          </p:cNvPr>
          <p:cNvSpPr txBox="1"/>
          <p:nvPr/>
        </p:nvSpPr>
        <p:spPr>
          <a:xfrm>
            <a:off x="5793317" y="1949273"/>
            <a:ext cx="4932391" cy="584775"/>
          </a:xfrm>
          <a:prstGeom prst="rect">
            <a:avLst/>
          </a:prstGeom>
          <a:noFill/>
        </p:spPr>
        <p:txBody>
          <a:bodyPr wrap="square" anchor="ctr">
            <a:spAutoFit/>
          </a:bodyPr>
          <a:lstStyle/>
          <a:p>
            <a:pPr defTabSz="914400">
              <a:defRPr/>
            </a:pPr>
            <a:r>
              <a:rPr lang="en-US" altLang="zh-CN" sz="3200" dirty="0">
                <a:solidFill>
                  <a:schemeClr val="bg1"/>
                </a:solidFill>
                <a:latin typeface="Microsoft YaHei Regular" panose="020B0503020204020204" charset="-122"/>
                <a:ea typeface="Microsoft YaHei Regular" panose="020B0503020204020204" charset="-122"/>
              </a:rPr>
              <a:t>IDPF Introduction </a:t>
            </a:r>
            <a:endParaRPr lang="zh-CN" altLang="en-US" sz="3200" dirty="0">
              <a:solidFill>
                <a:schemeClr val="bg1"/>
              </a:solidFill>
              <a:latin typeface="Microsoft YaHei Regular" panose="020B0503020204020204" charset="-122"/>
              <a:ea typeface="Microsoft YaHei Regular" panose="020B0503020204020204" charset="-122"/>
            </a:endParaRPr>
          </a:p>
        </p:txBody>
      </p:sp>
      <p:sp>
        <p:nvSpPr>
          <p:cNvPr id="3" name="文本框 21">
            <a:extLst>
              <a:ext uri="{FF2B5EF4-FFF2-40B4-BE49-F238E27FC236}">
                <a16:creationId xmlns:a16="http://schemas.microsoft.com/office/drawing/2014/main" id="{04495967-90EB-1795-6227-E5F9040745B0}"/>
              </a:ext>
            </a:extLst>
          </p:cNvPr>
          <p:cNvSpPr txBox="1"/>
          <p:nvPr/>
        </p:nvSpPr>
        <p:spPr>
          <a:xfrm>
            <a:off x="4307418" y="1876248"/>
            <a:ext cx="953770" cy="768350"/>
          </a:xfrm>
          <a:prstGeom prst="rect">
            <a:avLst/>
          </a:prstGeom>
          <a:noFill/>
        </p:spPr>
        <p:txBody>
          <a:bodyPr wrap="square" rtlCol="0" anchor="ctr">
            <a:spAutoFit/>
          </a:bodyPr>
          <a:lstStyle>
            <a:defPPr>
              <a:defRPr lang="zh-CN"/>
            </a:defPPr>
            <a:lvl1pPr algn="dist">
              <a:defRPr sz="4800" b="1">
                <a:gradFill flip="none" rotWithShape="1">
                  <a:gsLst>
                    <a:gs pos="0">
                      <a:schemeClr val="accent2"/>
                    </a:gs>
                    <a:gs pos="100000">
                      <a:schemeClr val="accent1"/>
                    </a:gs>
                  </a:gsLst>
                  <a:lin ang="5400000" scaled="1"/>
                  <a:tileRect/>
                </a:gradFill>
              </a:defRPr>
            </a:lvl1pPr>
          </a:lstStyle>
          <a:p>
            <a:pPr algn="ctr"/>
            <a:r>
              <a:rPr lang="en-US" altLang="zh-CN" sz="4400" dirty="0">
                <a:solidFill>
                  <a:schemeClr val="bg1"/>
                </a:solidFill>
                <a:latin typeface="Microsoft YaHei Regular" panose="020B0503020204020204" charset="-122"/>
                <a:ea typeface="Microsoft YaHei Regular" panose="020B0503020204020204" charset="-122"/>
              </a:rPr>
              <a:t>02</a:t>
            </a:r>
          </a:p>
        </p:txBody>
      </p:sp>
      <p:sp>
        <p:nvSpPr>
          <p:cNvPr id="12" name="文本框 20">
            <a:extLst>
              <a:ext uri="{FF2B5EF4-FFF2-40B4-BE49-F238E27FC236}">
                <a16:creationId xmlns:a16="http://schemas.microsoft.com/office/drawing/2014/main" id="{F89A7105-8299-AE84-0C56-E39141A4761D}"/>
              </a:ext>
            </a:extLst>
          </p:cNvPr>
          <p:cNvSpPr txBox="1"/>
          <p:nvPr/>
        </p:nvSpPr>
        <p:spPr>
          <a:xfrm>
            <a:off x="5775557" y="3280929"/>
            <a:ext cx="4932391" cy="584775"/>
          </a:xfrm>
          <a:prstGeom prst="rect">
            <a:avLst/>
          </a:prstGeom>
          <a:noFill/>
        </p:spPr>
        <p:txBody>
          <a:bodyPr wrap="square" anchor="ctr">
            <a:spAutoFit/>
          </a:bodyPr>
          <a:lstStyle/>
          <a:p>
            <a:pPr defTabSz="914400">
              <a:defRPr/>
            </a:pPr>
            <a:r>
              <a:rPr lang="en-US" altLang="zh-CN" sz="3200" dirty="0">
                <a:solidFill>
                  <a:schemeClr val="bg1"/>
                </a:solidFill>
                <a:latin typeface="Microsoft YaHei Regular" panose="020B0503020204020204" charset="-122"/>
                <a:ea typeface="Microsoft YaHei Regular" panose="020B0503020204020204" charset="-122"/>
              </a:rPr>
              <a:t>Folio implementation </a:t>
            </a:r>
            <a:endParaRPr lang="zh-CN" altLang="en-US" sz="3200" dirty="0">
              <a:solidFill>
                <a:schemeClr val="bg1"/>
              </a:solidFill>
              <a:latin typeface="Microsoft YaHei Regular" panose="020B0503020204020204" charset="-122"/>
              <a:ea typeface="Microsoft YaHei Regular" panose="020B0503020204020204" charset="-122"/>
            </a:endParaRPr>
          </a:p>
        </p:txBody>
      </p:sp>
      <p:sp>
        <p:nvSpPr>
          <p:cNvPr id="13" name="文本框 21">
            <a:extLst>
              <a:ext uri="{FF2B5EF4-FFF2-40B4-BE49-F238E27FC236}">
                <a16:creationId xmlns:a16="http://schemas.microsoft.com/office/drawing/2014/main" id="{5C867672-ADE7-78BF-9BE3-C6D4C0900360}"/>
              </a:ext>
            </a:extLst>
          </p:cNvPr>
          <p:cNvSpPr txBox="1"/>
          <p:nvPr/>
        </p:nvSpPr>
        <p:spPr>
          <a:xfrm>
            <a:off x="4289658" y="3207904"/>
            <a:ext cx="953770" cy="768350"/>
          </a:xfrm>
          <a:prstGeom prst="rect">
            <a:avLst/>
          </a:prstGeom>
          <a:noFill/>
        </p:spPr>
        <p:txBody>
          <a:bodyPr wrap="square" rtlCol="0" anchor="ctr">
            <a:spAutoFit/>
          </a:bodyPr>
          <a:lstStyle>
            <a:defPPr>
              <a:defRPr lang="zh-CN"/>
            </a:defPPr>
            <a:lvl1pPr algn="dist">
              <a:defRPr sz="4800" b="1">
                <a:gradFill flip="none" rotWithShape="1">
                  <a:gsLst>
                    <a:gs pos="0">
                      <a:schemeClr val="accent2"/>
                    </a:gs>
                    <a:gs pos="100000">
                      <a:schemeClr val="accent1"/>
                    </a:gs>
                  </a:gsLst>
                  <a:lin ang="5400000" scaled="1"/>
                  <a:tileRect/>
                </a:gradFill>
              </a:defRPr>
            </a:lvl1pPr>
          </a:lstStyle>
          <a:p>
            <a:pPr algn="ctr"/>
            <a:r>
              <a:rPr lang="en-US" altLang="zh-CN" sz="4400" dirty="0">
                <a:solidFill>
                  <a:schemeClr val="bg1"/>
                </a:solidFill>
                <a:latin typeface="Microsoft YaHei Regular" panose="020B0503020204020204" charset="-122"/>
                <a:ea typeface="Microsoft YaHei Regular" panose="020B0503020204020204" charset="-122"/>
              </a:rPr>
              <a:t>04</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平行四边形 19"/>
          <p:cNvSpPr/>
          <p:nvPr/>
        </p:nvSpPr>
        <p:spPr>
          <a:xfrm rot="10800000">
            <a:off x="2555240" y="2547547"/>
            <a:ext cx="7837714" cy="2627087"/>
          </a:xfrm>
          <a:prstGeom prst="parallelogram">
            <a:avLst>
              <a:gd name="adj" fmla="val 19475"/>
            </a:avLst>
          </a:prstGeom>
          <a:noFill/>
          <a:ln>
            <a:gradFill>
              <a:gsLst>
                <a:gs pos="0">
                  <a:srgbClr val="C705FB"/>
                </a:gs>
                <a:gs pos="100000">
                  <a:srgbClr val="1B1297"/>
                </a:gs>
              </a:gsLst>
              <a:lin ang="5400000" scaled="1"/>
            </a:gra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rtlCol="0" anchor="ctr"/>
          <a:lstStyle/>
          <a:p>
            <a:pPr algn="ctr"/>
            <a:endParaRPr lang="zh-CN" altLang="en-US" kern="0">
              <a:solidFill>
                <a:srgbClr val="3D485D"/>
              </a:solidFill>
              <a:latin typeface="Arial" panose="020B0604020202020204"/>
              <a:ea typeface="等线" panose="02010600030101010101" pitchFamily="2" charset="-122"/>
            </a:endParaRPr>
          </a:p>
        </p:txBody>
      </p:sp>
      <p:sp>
        <p:nvSpPr>
          <p:cNvPr id="19" name="平行四边形 18"/>
          <p:cNvSpPr/>
          <p:nvPr/>
        </p:nvSpPr>
        <p:spPr>
          <a:xfrm rot="10800000">
            <a:off x="2419259" y="2420256"/>
            <a:ext cx="7837714" cy="2627087"/>
          </a:xfrm>
          <a:prstGeom prst="parallelogram">
            <a:avLst>
              <a:gd name="adj" fmla="val 19475"/>
            </a:avLst>
          </a:prstGeom>
          <a:noFill/>
          <a:ln>
            <a:gradFill>
              <a:gsLst>
                <a:gs pos="0">
                  <a:srgbClr val="C705FB"/>
                </a:gs>
                <a:gs pos="100000">
                  <a:srgbClr val="1B1297"/>
                </a:gs>
              </a:gsLst>
              <a:lin ang="5400000" scaled="1"/>
            </a:gra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rtlCol="0" anchor="ctr"/>
          <a:lstStyle/>
          <a:p>
            <a:pPr algn="ctr"/>
            <a:endParaRPr lang="zh-CN" altLang="en-US" kern="0">
              <a:solidFill>
                <a:srgbClr val="3D485D"/>
              </a:solidFill>
              <a:latin typeface="Arial" panose="020B0604020202020204"/>
              <a:ea typeface="等线" panose="02010600030101010101" pitchFamily="2" charset="-122"/>
            </a:endParaRPr>
          </a:p>
        </p:txBody>
      </p:sp>
      <p:sp>
        <p:nvSpPr>
          <p:cNvPr id="17" name="文本框 16"/>
          <p:cNvSpPr txBox="1"/>
          <p:nvPr/>
        </p:nvSpPr>
        <p:spPr>
          <a:xfrm>
            <a:off x="4635470" y="285118"/>
            <a:ext cx="4579550" cy="646331"/>
          </a:xfrm>
          <a:prstGeom prst="rect">
            <a:avLst/>
          </a:prstGeom>
          <a:noFill/>
        </p:spPr>
        <p:txBody>
          <a:bodyPr wrap="square" rtlCol="0">
            <a:spAutoFit/>
          </a:bodyPr>
          <a:lstStyle/>
          <a:p>
            <a:r>
              <a:rPr lang="en-US" altLang="zh-CN" sz="3600" b="1" dirty="0">
                <a:solidFill>
                  <a:srgbClr val="C705FB"/>
                </a:solidFill>
              </a:rPr>
              <a:t>Folio Introduction</a:t>
            </a:r>
          </a:p>
        </p:txBody>
      </p:sp>
      <p:sp>
        <p:nvSpPr>
          <p:cNvPr id="65" name="文本框 64"/>
          <p:cNvSpPr txBox="1"/>
          <p:nvPr/>
        </p:nvSpPr>
        <p:spPr>
          <a:xfrm>
            <a:off x="1815465" y="43815"/>
            <a:ext cx="1342390" cy="6447155"/>
          </a:xfrm>
          <a:prstGeom prst="rect">
            <a:avLst/>
          </a:prstGeom>
          <a:noFill/>
        </p:spPr>
        <p:txBody>
          <a:bodyPr wrap="square" rtlCol="0">
            <a:spAutoFit/>
          </a:bodyPr>
          <a:lstStyle/>
          <a:p>
            <a:pPr algn="ctr"/>
            <a:r>
              <a:rPr lang="en-US" altLang="zh-CN" sz="41300" dirty="0">
                <a:gradFill>
                  <a:gsLst>
                    <a:gs pos="0">
                      <a:srgbClr val="C705FB"/>
                    </a:gs>
                    <a:gs pos="100000">
                      <a:srgbClr val="1B1297"/>
                    </a:gs>
                  </a:gsLst>
                  <a:lin ang="5400000" scaled="1"/>
                </a:gradFill>
                <a:latin typeface="Microsoft YaHei Regular" panose="020B0503020204020204" charset="-122"/>
                <a:ea typeface="Microsoft YaHei Regular" panose="020B0503020204020204" charset="-122"/>
              </a:rPr>
              <a:t>1</a:t>
            </a:r>
          </a:p>
        </p:txBody>
      </p:sp>
      <p:sp>
        <p:nvSpPr>
          <p:cNvPr id="3" name="TextBox 2">
            <a:extLst>
              <a:ext uri="{FF2B5EF4-FFF2-40B4-BE49-F238E27FC236}">
                <a16:creationId xmlns:a16="http://schemas.microsoft.com/office/drawing/2014/main" id="{CB7562F5-4EF8-9CE4-542A-6B1EADBE245B}"/>
              </a:ext>
            </a:extLst>
          </p:cNvPr>
          <p:cNvSpPr txBox="1"/>
          <p:nvPr/>
        </p:nvSpPr>
        <p:spPr>
          <a:xfrm>
            <a:off x="2965143" y="1538393"/>
            <a:ext cx="8167586" cy="3508653"/>
          </a:xfrm>
          <a:prstGeom prst="rect">
            <a:avLst/>
          </a:prstGeom>
          <a:noFill/>
        </p:spPr>
        <p:txBody>
          <a:bodyPr wrap="square">
            <a:spAutoFit/>
          </a:bodyPr>
          <a:lstStyle/>
          <a:p>
            <a:pPr marL="240631" indent="-240631">
              <a:spcBef>
                <a:spcPts val="1200"/>
              </a:spcBef>
              <a:buSzPct val="122000"/>
              <a:buChar char="‣"/>
              <a:defRPr sz="2400">
                <a:solidFill>
                  <a:srgbClr val="EDEDED"/>
                </a:solidFill>
                <a:latin typeface="Intel Clear"/>
                <a:ea typeface="Intel Clear"/>
                <a:cs typeface="Intel Clear"/>
                <a:sym typeface="Intel Clear"/>
              </a:defRPr>
            </a:pPr>
            <a:r>
              <a:rPr lang="en-US" dirty="0"/>
              <a:t>FOLIO Background</a:t>
            </a:r>
            <a:br>
              <a:rPr lang="en-US" dirty="0"/>
            </a:br>
            <a:r>
              <a:rPr lang="en-US" sz="1800" dirty="0"/>
              <a:t>With struct page, managing memory in 4KiB pages is a serious overhead.  In current hosts with large memory, to manage the memory, large overheads are spent.  Then compound page appears. But with compound pages, many CPU instructions are wasted to check head or tail pages.  In the end, the concept of folio appears. a folio is a way of representing a set of physically contiguous base pages.</a:t>
            </a:r>
            <a:br>
              <a:rPr lang="en-US" sz="1800" dirty="0"/>
            </a:br>
            <a:r>
              <a:rPr lang="en-US" sz="1800" dirty="0"/>
              <a:t>Many benchmarks benefit from a larger "page size".  As an example, an earlier iteration of this idea (and wasn't particularly tuned) got a 7% performance boost when compiling the kernel. Add memory folios, a new type to represent either order-0 pages or the head page of a compound page. </a:t>
            </a:r>
            <a:endParaRPr lang="en-US" sz="1800" dirty="0">
              <a:solidFill>
                <a:srgbClr val="535353"/>
              </a:solidFill>
              <a:latin typeface="IntelOne Display Regular"/>
              <a:ea typeface="IntelOne Display Regular"/>
              <a:cs typeface="IntelOne Display Regular"/>
              <a:sym typeface="IntelOne Display Regul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dirty="0">
                <a:solidFill>
                  <a:schemeClr val="bg1"/>
                </a:solidFill>
              </a:rPr>
              <a:t>Benefits of struct folio</a:t>
            </a:r>
            <a:endParaRPr kumimoji="1" lang="zh-CN" altLang="en-US" dirty="0">
              <a:solidFill>
                <a:schemeClr val="bg1"/>
              </a:solidFill>
            </a:endParaRPr>
          </a:p>
        </p:txBody>
      </p:sp>
      <p:sp>
        <p:nvSpPr>
          <p:cNvPr id="4" name="文本框 8">
            <a:extLst>
              <a:ext uri="{FF2B5EF4-FFF2-40B4-BE49-F238E27FC236}">
                <a16:creationId xmlns:a16="http://schemas.microsoft.com/office/drawing/2014/main" id="{2DB1CD51-9386-A885-93EC-7B95CF1F54FA}"/>
              </a:ext>
            </a:extLst>
          </p:cNvPr>
          <p:cNvSpPr txBox="1"/>
          <p:nvPr/>
        </p:nvSpPr>
        <p:spPr>
          <a:xfrm>
            <a:off x="754602" y="1441537"/>
            <a:ext cx="10555128" cy="47705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nchor="ctr">
            <a:spAutoFit/>
          </a:bodyPr>
          <a:lstStyle/>
          <a:p>
            <a:pPr marL="457200" indent="-457200">
              <a:buAutoNum type="arabicPeriod"/>
              <a:defRPr sz="2400">
                <a:solidFill>
                  <a:srgbClr val="EDEDED"/>
                </a:solidFill>
                <a:latin typeface="Intel Clear"/>
                <a:ea typeface="Intel Clear"/>
                <a:cs typeface="Intel Clear"/>
                <a:sym typeface="Intel Clear"/>
              </a:defRPr>
            </a:pPr>
            <a:r>
              <a:rPr lang="en-US" dirty="0">
                <a:solidFill>
                  <a:schemeClr val="accent5"/>
                </a:solidFill>
              </a:rPr>
              <a:t>Performance</a:t>
            </a:r>
            <a:br>
              <a:rPr lang="en-US" dirty="0">
                <a:solidFill>
                  <a:schemeClr val="accent5"/>
                </a:solidFill>
              </a:rPr>
            </a:br>
            <a:r>
              <a:rPr lang="en-US" sz="1600" dirty="0">
                <a:solidFill>
                  <a:schemeClr val="accent5"/>
                </a:solidFill>
              </a:rPr>
              <a:t>1). Real workloads (</a:t>
            </a:r>
            <a:r>
              <a:rPr lang="en-US" sz="1600" dirty="0" err="1">
                <a:solidFill>
                  <a:schemeClr val="accent5"/>
                </a:solidFill>
              </a:rPr>
              <a:t>eg</a:t>
            </a:r>
            <a:r>
              <a:rPr lang="en-US" sz="1600" dirty="0">
                <a:solidFill>
                  <a:schemeClr val="accent5"/>
                </a:solidFill>
              </a:rPr>
              <a:t> running </a:t>
            </a:r>
            <a:r>
              <a:rPr lang="en-US" sz="1600" dirty="0" err="1">
                <a:solidFill>
                  <a:schemeClr val="accent5"/>
                </a:solidFill>
              </a:rPr>
              <a:t>postgres</a:t>
            </a:r>
            <a:r>
              <a:rPr lang="en-US" altLang="zh-CN" sz="1600" dirty="0" err="1">
                <a:solidFill>
                  <a:schemeClr val="accent5"/>
                </a:solidFill>
              </a:rPr>
              <a:t>ql</a:t>
            </a:r>
            <a:r>
              <a:rPr lang="en-US" sz="1600" dirty="0">
                <a:solidFill>
                  <a:schemeClr val="accent5"/>
                </a:solidFill>
              </a:rPr>
              <a:t> in a steady state, </a:t>
            </a:r>
            <a:r>
              <a:rPr lang="en-US" sz="1600" dirty="0" err="1">
                <a:solidFill>
                  <a:schemeClr val="accent5"/>
                </a:solidFill>
              </a:rPr>
              <a:t>etc</a:t>
            </a:r>
            <a:r>
              <a:rPr lang="en-US" sz="1600" dirty="0">
                <a:solidFill>
                  <a:schemeClr val="accent5"/>
                </a:solidFill>
              </a:rPr>
              <a:t>) seem to benefit between 0-10%.</a:t>
            </a:r>
            <a:br>
              <a:rPr lang="en-US" sz="1600" dirty="0">
                <a:solidFill>
                  <a:schemeClr val="accent5"/>
                </a:solidFill>
              </a:rPr>
            </a:br>
            <a:r>
              <a:rPr lang="en-US" sz="1600" dirty="0">
                <a:solidFill>
                  <a:schemeClr val="accent5"/>
                </a:solidFill>
              </a:rPr>
              <a:t>2). XFS with Folio patches was about a 7% reduction of wall-clock time on kernel compiles.</a:t>
            </a:r>
            <a:br>
              <a:rPr lang="en-US" sz="1600" dirty="0">
                <a:solidFill>
                  <a:schemeClr val="accent5"/>
                </a:solidFill>
              </a:rPr>
            </a:br>
            <a:r>
              <a:rPr lang="en-US" sz="1600" dirty="0">
                <a:solidFill>
                  <a:schemeClr val="accent5"/>
                </a:solidFill>
              </a:rPr>
              <a:t>3).</a:t>
            </a:r>
            <a:r>
              <a:rPr lang="zh-CN" altLang="en-US" sz="1600" dirty="0">
                <a:solidFill>
                  <a:schemeClr val="accent5"/>
                </a:solidFill>
              </a:rPr>
              <a:t> </a:t>
            </a:r>
            <a:r>
              <a:rPr lang="en-US" altLang="zh-CN" sz="1600" dirty="0">
                <a:solidFill>
                  <a:schemeClr val="accent5"/>
                </a:solidFill>
              </a:rPr>
              <a:t>The x86 architecture, for example, can work with 2MB huge pages, and there are performance advantages to using them where they are applicable.</a:t>
            </a:r>
            <a:endParaRPr lang="en-US" sz="1600" dirty="0">
              <a:solidFill>
                <a:schemeClr val="accent5"/>
              </a:solidFill>
            </a:endParaRPr>
          </a:p>
          <a:p>
            <a:pPr marL="457200" indent="-457200">
              <a:buAutoNum type="arabicPeriod"/>
              <a:defRPr sz="2400">
                <a:solidFill>
                  <a:srgbClr val="EDEDED"/>
                </a:solidFill>
                <a:latin typeface="Intel Clear"/>
                <a:ea typeface="Intel Clear"/>
                <a:cs typeface="Intel Clear"/>
                <a:sym typeface="Intel Clear"/>
              </a:defRPr>
            </a:pPr>
            <a:r>
              <a:rPr lang="en-US" dirty="0">
                <a:solidFill>
                  <a:schemeClr val="accent5"/>
                </a:solidFill>
              </a:rPr>
              <a:t>Kernel Size</a:t>
            </a:r>
            <a:br>
              <a:rPr lang="en-US" dirty="0">
                <a:solidFill>
                  <a:schemeClr val="accent5"/>
                </a:solidFill>
              </a:rPr>
            </a:br>
            <a:r>
              <a:rPr lang="en-US" sz="1600" dirty="0">
                <a:solidFill>
                  <a:schemeClr val="accent5"/>
                </a:solidFill>
              </a:rPr>
              <a:t>Struct folio provides some basic infrastructure, shrinking the kernel by about 6kB of text by removing tail page pointer. </a:t>
            </a:r>
            <a:br>
              <a:rPr lang="en-US" sz="1600" dirty="0">
                <a:solidFill>
                  <a:schemeClr val="accent5"/>
                </a:solidFill>
              </a:rPr>
            </a:br>
            <a:r>
              <a:rPr lang="en-US" sz="1600" dirty="0">
                <a:solidFill>
                  <a:schemeClr val="accent5"/>
                </a:solidFill>
              </a:rPr>
              <a:t>“Every conversion that is done makes the kernel a little smaller, Wilcox said, due to the simplifying assumption that there are no pointers to tail pages. Over time, this shrinkage adds up.”</a:t>
            </a:r>
          </a:p>
          <a:p>
            <a:pPr marL="457200" indent="-457200">
              <a:buAutoNum type="arabicPeriod"/>
              <a:defRPr sz="2400">
                <a:solidFill>
                  <a:srgbClr val="EDEDED"/>
                </a:solidFill>
                <a:latin typeface="Intel Clear"/>
                <a:ea typeface="Intel Clear"/>
                <a:cs typeface="Intel Clear"/>
                <a:sym typeface="Intel Clear"/>
              </a:defRPr>
            </a:pPr>
            <a:r>
              <a:rPr lang="en-US" sz="2400" dirty="0">
                <a:solidFill>
                  <a:schemeClr val="accent5"/>
                </a:solidFill>
              </a:rPr>
              <a:t>Shorter LRU lists, fewer cache misses</a:t>
            </a:r>
          </a:p>
          <a:p>
            <a:pPr marL="457200" indent="-457200">
              <a:buAutoNum type="arabicPeriod"/>
              <a:defRPr sz="2400">
                <a:solidFill>
                  <a:srgbClr val="EDEDED"/>
                </a:solidFill>
                <a:latin typeface="Intel Clear"/>
                <a:ea typeface="Intel Clear"/>
                <a:cs typeface="Intel Clear"/>
                <a:sym typeface="Intel Clear"/>
              </a:defRPr>
            </a:pPr>
            <a:r>
              <a:rPr lang="en-US" sz="2400" dirty="0">
                <a:solidFill>
                  <a:schemeClr val="accent5"/>
                </a:solidFill>
              </a:rPr>
              <a:t>Memory fragmentation is reduced</a:t>
            </a:r>
          </a:p>
          <a:p>
            <a:pPr marL="457200" indent="-457200">
              <a:buAutoNum type="arabicPeriod"/>
              <a:defRPr sz="2400">
                <a:solidFill>
                  <a:srgbClr val="EDEDED"/>
                </a:solidFill>
                <a:latin typeface="Intel Clear"/>
                <a:ea typeface="Intel Clear"/>
                <a:cs typeface="Intel Clear"/>
                <a:sym typeface="Intel Clear"/>
              </a:defRPr>
            </a:pPr>
            <a:r>
              <a:rPr lang="en-US" sz="2400" dirty="0">
                <a:solidFill>
                  <a:schemeClr val="accent5"/>
                </a:solidFill>
              </a:rPr>
              <a:t>Larger I/</a:t>
            </a:r>
            <a:r>
              <a:rPr lang="en-US" sz="2400" dirty="0" err="1">
                <a:solidFill>
                  <a:schemeClr val="accent5"/>
                </a:solidFill>
              </a:rPr>
              <a:t>Os</a:t>
            </a:r>
            <a:br>
              <a:rPr lang="en-US" sz="2400" dirty="0">
                <a:solidFill>
                  <a:schemeClr val="accent5"/>
                </a:solidFill>
              </a:rPr>
            </a:br>
            <a:r>
              <a:rPr lang="en-US" sz="1600" dirty="0">
                <a:solidFill>
                  <a:schemeClr val="accent5"/>
                </a:solidFill>
              </a:rPr>
              <a:t>The kernel will also allocate groups of pages in other sizes, though, typically for DMA buffers or other uses</a:t>
            </a:r>
            <a:br>
              <a:rPr lang="en-US" sz="1600" dirty="0">
                <a:solidFill>
                  <a:schemeClr val="accent5"/>
                </a:solidFill>
              </a:rPr>
            </a:br>
            <a:r>
              <a:rPr lang="en-US" sz="1600" dirty="0">
                <a:solidFill>
                  <a:schemeClr val="accent5"/>
                </a:solidFill>
              </a:rPr>
              <a:t>where a set of physically contiguous pages is needed, get better performance.</a:t>
            </a:r>
          </a:p>
          <a:p>
            <a:pPr marL="457200" indent="-457200">
              <a:buAutoNum type="arabicPeriod"/>
              <a:defRPr sz="2400">
                <a:solidFill>
                  <a:srgbClr val="EDEDED"/>
                </a:solidFill>
                <a:latin typeface="Intel Clear"/>
                <a:ea typeface="Intel Clear"/>
                <a:cs typeface="Intel Clear"/>
                <a:sym typeface="Intel Clear"/>
              </a:defRPr>
            </a:pPr>
            <a:r>
              <a:rPr lang="en-US" sz="2400" dirty="0">
                <a:solidFill>
                  <a:schemeClr val="accent5"/>
                </a:solidFill>
              </a:rPr>
              <a:t>Opportunity to get rid of 16KiB / 64KiB PAGE_SIZE configurations</a:t>
            </a:r>
            <a:endParaRPr lang="en-US" sz="1600" dirty="0">
              <a:solidFill>
                <a:schemeClr val="accent5"/>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dirty="0">
                <a:solidFill>
                  <a:schemeClr val="bg1"/>
                </a:solidFill>
              </a:rPr>
              <a:t>IDPF Introduction - Hardware</a:t>
            </a:r>
            <a:endParaRPr kumimoji="1" lang="zh-CN" altLang="en-US" dirty="0">
              <a:solidFill>
                <a:schemeClr val="bg1"/>
              </a:solidFill>
            </a:endParaRPr>
          </a:p>
        </p:txBody>
      </p:sp>
      <p:sp>
        <p:nvSpPr>
          <p:cNvPr id="2" name="Title 1">
            <a:extLst>
              <a:ext uri="{FF2B5EF4-FFF2-40B4-BE49-F238E27FC236}">
                <a16:creationId xmlns:a16="http://schemas.microsoft.com/office/drawing/2014/main" id="{B32463FE-1F49-0CE5-55AE-EB9E404D84BA}"/>
              </a:ext>
            </a:extLst>
          </p:cNvPr>
          <p:cNvSpPr txBox="1">
            <a:spLocks/>
          </p:cNvSpPr>
          <p:nvPr/>
        </p:nvSpPr>
        <p:spPr>
          <a:xfrm>
            <a:off x="418199" y="796712"/>
            <a:ext cx="11210753" cy="732399"/>
          </a:xfrm>
          <a:prstGeom prst="rect">
            <a:avLst/>
          </a:prstGeom>
        </p:spPr>
        <p:txBody>
          <a:bodyPr vert="horz" lIns="0" tIns="45719" rIns="91438" bIns="45719"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defTabSz="967710"/>
            <a:r>
              <a:rPr lang="en-US" sz="2800" b="1" dirty="0">
                <a:solidFill>
                  <a:srgbClr val="00B050"/>
                </a:solidFill>
              </a:rPr>
              <a:t>IDPF:  Infrastructure Data Path Function</a:t>
            </a:r>
            <a:endParaRPr lang="en-US" sz="2800" b="1" dirty="0">
              <a:solidFill>
                <a:srgbClr val="00B050"/>
              </a:solidFill>
              <a:latin typeface="IntelOne Display Light"/>
            </a:endParaRPr>
          </a:p>
        </p:txBody>
      </p:sp>
      <p:pic>
        <p:nvPicPr>
          <p:cNvPr id="5" name="Picture 4">
            <a:extLst>
              <a:ext uri="{FF2B5EF4-FFF2-40B4-BE49-F238E27FC236}">
                <a16:creationId xmlns:a16="http://schemas.microsoft.com/office/drawing/2014/main" id="{6BD6839F-C1D2-3A3A-ED4C-CC2DA838C0D4}"/>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206536" y="1359829"/>
            <a:ext cx="5599427" cy="5878131"/>
          </a:xfrm>
          <a:prstGeom prst="rect">
            <a:avLst/>
          </a:prstGeom>
        </p:spPr>
      </p:pic>
      <p:sp>
        <p:nvSpPr>
          <p:cNvPr id="6" name="TextBox 5">
            <a:extLst>
              <a:ext uri="{FF2B5EF4-FFF2-40B4-BE49-F238E27FC236}">
                <a16:creationId xmlns:a16="http://schemas.microsoft.com/office/drawing/2014/main" id="{1F61AA3C-3C3B-A82F-D4A0-D254097D9780}"/>
              </a:ext>
            </a:extLst>
          </p:cNvPr>
          <p:cNvSpPr txBox="1"/>
          <p:nvPr/>
        </p:nvSpPr>
        <p:spPr>
          <a:xfrm>
            <a:off x="6206082" y="2208886"/>
            <a:ext cx="5422870" cy="2517023"/>
          </a:xfrm>
          <a:prstGeom prst="rect">
            <a:avLst/>
          </a:prstGeom>
          <a:gradFill flip="none" rotWithShape="1">
            <a:gsLst>
              <a:gs pos="0">
                <a:srgbClr val="525252">
                  <a:lumMod val="75000"/>
                  <a:lumOff val="25000"/>
                </a:srgbClr>
              </a:gs>
              <a:gs pos="100000">
                <a:srgbClr val="262626">
                  <a:lumMod val="81000"/>
                </a:srgbClr>
              </a:gs>
            </a:gsLst>
            <a:lin ang="2700000" scaled="1"/>
            <a:tileRect/>
          </a:gradFill>
          <a:ln w="6350" cap="flat" cmpd="sng" algn="ctr">
            <a:gradFill flip="none" rotWithShape="1">
              <a:gsLst>
                <a:gs pos="0">
                  <a:srgbClr val="0068B5">
                    <a:lumMod val="5000"/>
                    <a:lumOff val="95000"/>
                    <a:alpha val="89000"/>
                  </a:srgbClr>
                </a:gs>
                <a:gs pos="74000">
                  <a:srgbClr val="FFFFFF">
                    <a:alpha val="0"/>
                  </a:srgbClr>
                </a:gs>
                <a:gs pos="100000">
                  <a:srgbClr val="525252">
                    <a:lumMod val="85000"/>
                    <a:lumOff val="15000"/>
                  </a:srgbClr>
                </a:gs>
              </a:gsLst>
              <a:lin ang="2700000" scaled="1"/>
              <a:tileRect/>
            </a:gradFill>
            <a:prstDash val="solid"/>
            <a:miter lim="800000"/>
          </a:ln>
          <a:effectLst/>
        </p:spPr>
        <p:txBody>
          <a:bodyPr lIns="191522" rIns="191522" rtlCol="0" anchor="ctr"/>
          <a:lstStyle>
            <a:defPPr>
              <a:defRPr lang="en-US"/>
            </a:defPPr>
            <a:lvl1pPr>
              <a:defRPr sz="1200">
                <a:solidFill>
                  <a:schemeClr val="lt1"/>
                </a:solidFill>
                <a:latin typeface="IntelOne Display Regular" panose="020B0503020203020204" pitchFamily="34" charset="7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defTabSz="912080">
              <a:defRPr/>
            </a:pPr>
            <a:r>
              <a:rPr lang="en-US" sz="1800" kern="0" dirty="0">
                <a:solidFill>
                  <a:srgbClr val="00B050"/>
                </a:solidFill>
              </a:rPr>
              <a:t>IDPF driver is a part of IPU SDK. It works on MEV card. IDPF is short for  Infrastructure Data Path Function. It works in HOST, IMC and ACC of M</a:t>
            </a:r>
            <a:r>
              <a:rPr lang="en-US" altLang="zh-CN" sz="1800" kern="0" dirty="0">
                <a:solidFill>
                  <a:srgbClr val="00B050"/>
                </a:solidFill>
              </a:rPr>
              <a:t>EV</a:t>
            </a:r>
            <a:r>
              <a:rPr lang="en-US" sz="1800" kern="0" dirty="0">
                <a:solidFill>
                  <a:srgbClr val="00B050"/>
                </a:solidFill>
              </a:rPr>
              <a:t> hardware.</a:t>
            </a:r>
          </a:p>
          <a:p>
            <a:pPr defTabSz="912080">
              <a:defRPr/>
            </a:pPr>
            <a:r>
              <a:rPr lang="en-US" sz="1800" kern="0" dirty="0">
                <a:solidFill>
                  <a:srgbClr val="00B050"/>
                </a:solidFill>
              </a:rPr>
              <a:t>The left is a MEV card. It includes a lot of Hardware. The hardware which IDPF driver works on is one of them. </a:t>
            </a:r>
          </a:p>
        </p:txBody>
      </p:sp>
    </p:spTree>
    <p:extLst>
      <p:ext uri="{BB962C8B-B14F-4D97-AF65-F5344CB8AC3E}">
        <p14:creationId xmlns:p14="http://schemas.microsoft.com/office/powerpoint/2010/main" val="2436998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dirty="0">
                <a:solidFill>
                  <a:schemeClr val="bg1"/>
                </a:solidFill>
              </a:rPr>
              <a:t>IDPF Introduction - IMC</a:t>
            </a:r>
            <a:endParaRPr kumimoji="1" lang="zh-CN" altLang="en-US" dirty="0">
              <a:solidFill>
                <a:schemeClr val="bg1"/>
              </a:solidFill>
            </a:endParaRPr>
          </a:p>
        </p:txBody>
      </p:sp>
      <p:pic>
        <p:nvPicPr>
          <p:cNvPr id="2" name="Picture 1" descr="Graphical user interface, text, application, chat or text message&#10;&#10;Description automatically generated">
            <a:extLst>
              <a:ext uri="{FF2B5EF4-FFF2-40B4-BE49-F238E27FC236}">
                <a16:creationId xmlns:a16="http://schemas.microsoft.com/office/drawing/2014/main" id="{9023E771-D908-67C4-7E2C-6F4E22E123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376" y="1485387"/>
            <a:ext cx="6436621" cy="4720489"/>
          </a:xfrm>
          <a:prstGeom prst="rect">
            <a:avLst/>
          </a:prstGeom>
        </p:spPr>
      </p:pic>
      <p:cxnSp>
        <p:nvCxnSpPr>
          <p:cNvPr id="5" name="Straight Arrow Connector 4">
            <a:extLst>
              <a:ext uri="{FF2B5EF4-FFF2-40B4-BE49-F238E27FC236}">
                <a16:creationId xmlns:a16="http://schemas.microsoft.com/office/drawing/2014/main" id="{9D6ABFCB-212B-466A-2008-57C69885DFEA}"/>
              </a:ext>
            </a:extLst>
          </p:cNvPr>
          <p:cNvCxnSpPr/>
          <p:nvPr/>
        </p:nvCxnSpPr>
        <p:spPr>
          <a:xfrm>
            <a:off x="1830980" y="5916930"/>
            <a:ext cx="1188720" cy="65722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A56E431-AA19-F4EE-2292-34294C85D6CA}"/>
              </a:ext>
            </a:extLst>
          </p:cNvPr>
          <p:cNvSpPr/>
          <p:nvPr/>
        </p:nvSpPr>
        <p:spPr>
          <a:xfrm>
            <a:off x="3050180" y="6301071"/>
            <a:ext cx="1274445" cy="45561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IDPF Driver</a:t>
            </a:r>
          </a:p>
        </p:txBody>
      </p:sp>
      <p:sp>
        <p:nvSpPr>
          <p:cNvPr id="7" name="Title 1">
            <a:extLst>
              <a:ext uri="{FF2B5EF4-FFF2-40B4-BE49-F238E27FC236}">
                <a16:creationId xmlns:a16="http://schemas.microsoft.com/office/drawing/2014/main" id="{E27B7E21-020F-356A-5CCC-89A504451706}"/>
              </a:ext>
            </a:extLst>
          </p:cNvPr>
          <p:cNvSpPr txBox="1">
            <a:spLocks/>
          </p:cNvSpPr>
          <p:nvPr/>
        </p:nvSpPr>
        <p:spPr>
          <a:xfrm>
            <a:off x="399911" y="824144"/>
            <a:ext cx="11210753" cy="732399"/>
          </a:xfrm>
          <a:prstGeom prst="rect">
            <a:avLst/>
          </a:prstGeom>
        </p:spPr>
        <p:txBody>
          <a:bodyPr vert="horz" lIns="0" tIns="45719" rIns="91438" bIns="45719"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defTabSz="967710"/>
            <a:r>
              <a:rPr lang="en-US" sz="2800" b="0" i="0" dirty="0">
                <a:solidFill>
                  <a:schemeClr val="accent6"/>
                </a:solidFill>
                <a:effectLst/>
                <a:latin typeface="IntelOne BodyText"/>
              </a:rPr>
              <a:t>IMC: Integrated Memory Controller</a:t>
            </a:r>
            <a:endParaRPr lang="en-US" sz="2800" b="1" dirty="0">
              <a:solidFill>
                <a:schemeClr val="accent6"/>
              </a:solidFill>
              <a:latin typeface="IntelOne Display Light"/>
            </a:endParaRPr>
          </a:p>
        </p:txBody>
      </p:sp>
      <p:sp>
        <p:nvSpPr>
          <p:cNvPr id="12" name="Content Placeholder 2">
            <a:extLst>
              <a:ext uri="{FF2B5EF4-FFF2-40B4-BE49-F238E27FC236}">
                <a16:creationId xmlns:a16="http://schemas.microsoft.com/office/drawing/2014/main" id="{38A105AA-2C63-488A-D9F5-58538E4AD995}"/>
              </a:ext>
            </a:extLst>
          </p:cNvPr>
          <p:cNvSpPr>
            <a:spLocks noGrp="1"/>
          </p:cNvSpPr>
          <p:nvPr>
            <p:ph idx="1"/>
          </p:nvPr>
        </p:nvSpPr>
        <p:spPr>
          <a:xfrm>
            <a:off x="7453746" y="1487056"/>
            <a:ext cx="3900054" cy="4689908"/>
          </a:xfrm>
        </p:spPr>
        <p:txBody>
          <a:bodyPr>
            <a:noAutofit/>
          </a:bodyPr>
          <a:lstStyle/>
          <a:p>
            <a:r>
              <a:rPr lang="en-US" sz="1500" dirty="0">
                <a:latin typeface="等线" panose="02010600030101010101" pitchFamily="2" charset="-122"/>
                <a:ea typeface="等线" panose="02010600030101010101" pitchFamily="2" charset="-122"/>
              </a:rPr>
              <a:t>IMC reference stack shown on left, a full Linux system with the Intel IPU stack layered on top</a:t>
            </a:r>
          </a:p>
          <a:p>
            <a:pPr lvl="1"/>
            <a:r>
              <a:rPr lang="en-US" sz="1500" dirty="0">
                <a:latin typeface="等线" panose="02010600030101010101" pitchFamily="2" charset="-122"/>
                <a:ea typeface="等线" panose="02010600030101010101" pitchFamily="2" charset="-122"/>
              </a:rPr>
              <a:t>Consists of daemons, tools and scripts</a:t>
            </a:r>
          </a:p>
          <a:p>
            <a:pPr lvl="1"/>
            <a:r>
              <a:rPr lang="en-US" sz="1500" dirty="0">
                <a:latin typeface="等线" panose="02010600030101010101" pitchFamily="2" charset="-122"/>
                <a:ea typeface="等线" panose="02010600030101010101" pitchFamily="2" charset="-122"/>
              </a:rPr>
              <a:t>Evaluation platforms use Rocky Linux 9.1 as the underlying OS</a:t>
            </a:r>
          </a:p>
          <a:p>
            <a:r>
              <a:rPr lang="en-US" sz="1500" dirty="0">
                <a:latin typeface="等线" panose="02010600030101010101" pitchFamily="2" charset="-122"/>
                <a:ea typeface="等线" panose="02010600030101010101" pitchFamily="2" charset="-122"/>
              </a:rPr>
              <a:t>Customers productize by adding provisioning and management software</a:t>
            </a:r>
          </a:p>
          <a:p>
            <a:pPr lvl="1"/>
            <a:r>
              <a:rPr lang="en-US" sz="1500" dirty="0">
                <a:latin typeface="等线" panose="02010600030101010101" pitchFamily="2" charset="-122"/>
                <a:ea typeface="等线" panose="02010600030101010101" pitchFamily="2" charset="-122"/>
              </a:rPr>
              <a:t>For OEM adapter case Intel provides basic services</a:t>
            </a:r>
          </a:p>
          <a:p>
            <a:pPr lvl="1"/>
            <a:r>
              <a:rPr lang="en-US" sz="1500" dirty="0">
                <a:latin typeface="等线" panose="02010600030101010101" pitchFamily="2" charset="-122"/>
                <a:ea typeface="等线" panose="02010600030101010101" pitchFamily="2" charset="-122"/>
              </a:rPr>
              <a:t>Ecosystem discussion through OPI on standardizing protocols in this space (e.g. Redfish, OPI </a:t>
            </a:r>
            <a:r>
              <a:rPr lang="en-US" sz="1500" dirty="0" err="1">
                <a:latin typeface="等线" panose="02010600030101010101" pitchFamily="2" charset="-122"/>
                <a:ea typeface="等线" panose="02010600030101010101" pitchFamily="2" charset="-122"/>
              </a:rPr>
              <a:t>gRPC</a:t>
            </a:r>
            <a:r>
              <a:rPr lang="en-US" sz="1500" dirty="0">
                <a:latin typeface="等线" panose="02010600030101010101" pitchFamily="2" charset="-122"/>
                <a:ea typeface="等线" panose="02010600030101010101" pitchFamily="2" charset="-122"/>
              </a:rPr>
              <a:t>, etc.)</a:t>
            </a:r>
          </a:p>
          <a:p>
            <a:r>
              <a:rPr lang="en-US" sz="1500" dirty="0">
                <a:latin typeface="等线" panose="02010600030101010101" pitchFamily="2" charset="-122"/>
                <a:ea typeface="等线" panose="02010600030101010101" pitchFamily="2" charset="-122"/>
              </a:rPr>
              <a:t>IMC OS choice is customer/deployment specific</a:t>
            </a:r>
          </a:p>
          <a:p>
            <a:pPr lvl="1"/>
            <a:r>
              <a:rPr lang="en-US" sz="1500" dirty="0">
                <a:latin typeface="等线" panose="02010600030101010101" pitchFamily="2" charset="-122"/>
                <a:ea typeface="等线" panose="02010600030101010101" pitchFamily="2" charset="-122"/>
              </a:rPr>
              <a:t>Customers can customize target OS using IPU SDK</a:t>
            </a:r>
          </a:p>
          <a:p>
            <a:pPr lvl="1"/>
            <a:r>
              <a:rPr lang="en-US" sz="1500" dirty="0">
                <a:latin typeface="等线" panose="02010600030101010101" pitchFamily="2" charset="-122"/>
                <a:ea typeface="等线" panose="02010600030101010101" pitchFamily="2" charset="-122"/>
              </a:rPr>
              <a:t>Reference recipe provided for Rocky Linux 9.1</a:t>
            </a:r>
          </a:p>
        </p:txBody>
      </p:sp>
    </p:spTree>
    <p:extLst>
      <p:ext uri="{BB962C8B-B14F-4D97-AF65-F5344CB8AC3E}">
        <p14:creationId xmlns:p14="http://schemas.microsoft.com/office/powerpoint/2010/main" val="969811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dirty="0">
                <a:solidFill>
                  <a:schemeClr val="bg1"/>
                </a:solidFill>
              </a:rPr>
              <a:t>IDPF Introduction - ACC</a:t>
            </a:r>
            <a:endParaRPr kumimoji="1" lang="zh-CN" altLang="en-US" dirty="0">
              <a:solidFill>
                <a:schemeClr val="bg1"/>
              </a:solidFill>
            </a:endParaRPr>
          </a:p>
        </p:txBody>
      </p:sp>
      <p:sp>
        <p:nvSpPr>
          <p:cNvPr id="2" name="Content Placeholder 2">
            <a:extLst>
              <a:ext uri="{FF2B5EF4-FFF2-40B4-BE49-F238E27FC236}">
                <a16:creationId xmlns:a16="http://schemas.microsoft.com/office/drawing/2014/main" id="{5B327B50-188E-E62D-0480-9D19ED535568}"/>
              </a:ext>
            </a:extLst>
          </p:cNvPr>
          <p:cNvSpPr>
            <a:spLocks noGrp="1"/>
          </p:cNvSpPr>
          <p:nvPr>
            <p:ph idx="1"/>
          </p:nvPr>
        </p:nvSpPr>
        <p:spPr>
          <a:xfrm>
            <a:off x="5920232" y="1078992"/>
            <a:ext cx="5552439" cy="5324856"/>
          </a:xfrm>
        </p:spPr>
        <p:txBody>
          <a:bodyPr>
            <a:noAutofit/>
          </a:bodyPr>
          <a:lstStyle/>
          <a:p>
            <a:r>
              <a:rPr lang="en-US" sz="1200" dirty="0">
                <a:latin typeface="+mn-lt"/>
                <a:ea typeface="等线" panose="02010600030101010101" pitchFamily="2" charset="-122"/>
              </a:rPr>
              <a:t>Intel provides a collection of libraries for accessing IPU features on the ACC</a:t>
            </a:r>
          </a:p>
          <a:p>
            <a:pPr lvl="1"/>
            <a:r>
              <a:rPr lang="en-US" sz="1200" dirty="0">
                <a:latin typeface="+mn-lt"/>
                <a:ea typeface="等线" panose="02010600030101010101" pitchFamily="2" charset="-122"/>
              </a:rPr>
              <a:t>TDI, a schema based API library for access to packet processing and network acceleration features</a:t>
            </a:r>
          </a:p>
          <a:p>
            <a:pPr lvl="2"/>
            <a:r>
              <a:rPr lang="en-US" sz="1200" dirty="0">
                <a:latin typeface="+mn-lt"/>
                <a:ea typeface="等线" panose="02010600030101010101" pitchFamily="2" charset="-122"/>
              </a:rPr>
              <a:t>Intel IPU specific backends implement specific functionality</a:t>
            </a:r>
          </a:p>
          <a:p>
            <a:pPr lvl="2"/>
            <a:r>
              <a:rPr lang="en-US" sz="1200" dirty="0">
                <a:latin typeface="+mn-lt"/>
                <a:ea typeface="等线" panose="02010600030101010101" pitchFamily="2" charset="-122"/>
              </a:rPr>
              <a:t>Customer applications access features through the general TDI framework</a:t>
            </a:r>
          </a:p>
          <a:p>
            <a:pPr lvl="1"/>
            <a:r>
              <a:rPr lang="en-US" sz="1200" dirty="0">
                <a:latin typeface="+mn-lt"/>
                <a:ea typeface="等线" panose="02010600030101010101" pitchFamily="2" charset="-122"/>
              </a:rPr>
              <a:t>DPDK for packet I/O as well as for access to a subset of DPDK APIs</a:t>
            </a:r>
          </a:p>
          <a:p>
            <a:pPr lvl="2"/>
            <a:r>
              <a:rPr lang="en-US" sz="1200" dirty="0">
                <a:latin typeface="+mn-lt"/>
                <a:ea typeface="等线" panose="02010600030101010101" pitchFamily="2" charset="-122"/>
              </a:rPr>
              <a:t>RTE_FLOW</a:t>
            </a:r>
          </a:p>
          <a:p>
            <a:pPr lvl="2"/>
            <a:r>
              <a:rPr lang="en-US" sz="1200" dirty="0" err="1">
                <a:latin typeface="+mn-lt"/>
                <a:ea typeface="等线" panose="02010600030101010101" pitchFamily="2" charset="-122"/>
              </a:rPr>
              <a:t>CryptoDev</a:t>
            </a:r>
            <a:endParaRPr lang="en-US" sz="1200" dirty="0">
              <a:latin typeface="+mn-lt"/>
              <a:ea typeface="等线" panose="02010600030101010101" pitchFamily="2" charset="-122"/>
            </a:endParaRPr>
          </a:p>
          <a:p>
            <a:pPr lvl="1"/>
            <a:r>
              <a:rPr lang="en-US" sz="1200" dirty="0">
                <a:latin typeface="+mn-lt"/>
                <a:ea typeface="等线" panose="02010600030101010101" pitchFamily="2" charset="-122"/>
              </a:rPr>
              <a:t>SPDK for storage offload</a:t>
            </a:r>
          </a:p>
          <a:p>
            <a:pPr lvl="2"/>
            <a:r>
              <a:rPr lang="en-US" sz="1200" dirty="0">
                <a:latin typeface="+mn-lt"/>
                <a:ea typeface="等线" panose="02010600030101010101" pitchFamily="2" charset="-122"/>
              </a:rPr>
              <a:t>Intel IPU specific plugins implement offload acceleration</a:t>
            </a:r>
          </a:p>
          <a:p>
            <a:pPr lvl="2"/>
            <a:r>
              <a:rPr lang="en-US" sz="1200" dirty="0">
                <a:latin typeface="+mn-lt"/>
                <a:ea typeface="等线" panose="02010600030101010101" pitchFamily="2" charset="-122"/>
              </a:rPr>
              <a:t>Supports VirtIO-block emulated disks</a:t>
            </a:r>
          </a:p>
          <a:p>
            <a:pPr lvl="2"/>
            <a:r>
              <a:rPr lang="en-US" sz="1200" dirty="0">
                <a:latin typeface="+mn-lt"/>
                <a:ea typeface="等线" panose="02010600030101010101" pitchFamily="2" charset="-122"/>
              </a:rPr>
              <a:t>Supports NVMe/TCP through SPDK and Intel IPU NVMe offload features</a:t>
            </a:r>
          </a:p>
          <a:p>
            <a:pPr lvl="1"/>
            <a:r>
              <a:rPr lang="en-US" sz="1200" dirty="0">
                <a:latin typeface="+mn-lt"/>
                <a:ea typeface="等线" panose="02010600030101010101" pitchFamily="2" charset="-122"/>
              </a:rPr>
              <a:t>QAT SDK for accessing the lookaside crypto and compression engine</a:t>
            </a:r>
          </a:p>
          <a:p>
            <a:pPr lvl="2"/>
            <a:r>
              <a:rPr lang="en-US" sz="1200" dirty="0">
                <a:latin typeface="+mn-lt"/>
                <a:ea typeface="等线" panose="02010600030101010101" pitchFamily="2" charset="-122"/>
              </a:rPr>
              <a:t>Also supported through DPDK </a:t>
            </a:r>
            <a:r>
              <a:rPr lang="en-US" sz="1200" dirty="0" err="1">
                <a:latin typeface="+mn-lt"/>
                <a:ea typeface="等线" panose="02010600030101010101" pitchFamily="2" charset="-122"/>
              </a:rPr>
              <a:t>CryptoDev</a:t>
            </a:r>
            <a:endParaRPr lang="en-US" sz="1200" dirty="0">
              <a:latin typeface="+mn-lt"/>
              <a:ea typeface="等线" panose="02010600030101010101" pitchFamily="2" charset="-122"/>
            </a:endParaRPr>
          </a:p>
          <a:p>
            <a:r>
              <a:rPr lang="en-US" sz="1200" dirty="0">
                <a:latin typeface="+mn-lt"/>
                <a:ea typeface="等线" panose="02010600030101010101" pitchFamily="2" charset="-122"/>
              </a:rPr>
              <a:t>For emulated backends, Intel provides reference implementations of the following emulated devices</a:t>
            </a:r>
          </a:p>
          <a:p>
            <a:pPr lvl="1"/>
            <a:r>
              <a:rPr lang="en-US" sz="1200" dirty="0" err="1">
                <a:latin typeface="+mn-lt"/>
                <a:ea typeface="等线" panose="02010600030101010101" pitchFamily="2" charset="-122"/>
              </a:rPr>
              <a:t>Virtio</a:t>
            </a:r>
            <a:r>
              <a:rPr lang="en-US" sz="1200" dirty="0">
                <a:latin typeface="+mn-lt"/>
                <a:ea typeface="等线" panose="02010600030101010101" pitchFamily="2" charset="-122"/>
              </a:rPr>
              <a:t>-Net</a:t>
            </a:r>
          </a:p>
          <a:p>
            <a:pPr lvl="1"/>
            <a:r>
              <a:rPr lang="en-US" sz="1200" dirty="0" err="1">
                <a:latin typeface="+mn-lt"/>
                <a:ea typeface="等线" panose="02010600030101010101" pitchFamily="2" charset="-122"/>
              </a:rPr>
              <a:t>Virtio</a:t>
            </a:r>
            <a:r>
              <a:rPr lang="en-US" sz="1200" dirty="0">
                <a:latin typeface="+mn-lt"/>
                <a:ea typeface="等线" panose="02010600030101010101" pitchFamily="2" charset="-122"/>
              </a:rPr>
              <a:t>-Block</a:t>
            </a:r>
          </a:p>
          <a:p>
            <a:r>
              <a:rPr lang="en-US" sz="1200" dirty="0">
                <a:latin typeface="+mn-lt"/>
                <a:ea typeface="等线" panose="02010600030101010101" pitchFamily="2" charset="-122"/>
              </a:rPr>
              <a:t>While Intel provides a reference OS on the ACC on evaluation platforms (Rocky Linux 9.1) the IPU SDK allows customization of the target OS</a:t>
            </a:r>
          </a:p>
          <a:p>
            <a:pPr lvl="1"/>
            <a:r>
              <a:rPr lang="en-US" sz="1200" dirty="0">
                <a:latin typeface="+mn-lt"/>
                <a:ea typeface="等线" panose="02010600030101010101" pitchFamily="2" charset="-122"/>
              </a:rPr>
              <a:t>In production this OS is owned and maintained by the customer</a:t>
            </a:r>
          </a:p>
          <a:p>
            <a:pPr lvl="1"/>
            <a:r>
              <a:rPr lang="en-US" sz="1200" dirty="0">
                <a:latin typeface="+mn-lt"/>
                <a:ea typeface="等线" panose="02010600030101010101" pitchFamily="2" charset="-122"/>
              </a:rPr>
              <a:t>Reference recipe provided for Rocky Linux and other OSes</a:t>
            </a:r>
          </a:p>
          <a:p>
            <a:pPr marL="0" indent="0">
              <a:buNone/>
            </a:pPr>
            <a:endParaRPr lang="en-US" sz="1200" dirty="0">
              <a:latin typeface="+mn-lt"/>
              <a:ea typeface="等线" panose="02010600030101010101" pitchFamily="2" charset="-122"/>
            </a:endParaRPr>
          </a:p>
        </p:txBody>
      </p:sp>
      <p:pic>
        <p:nvPicPr>
          <p:cNvPr id="5" name="Picture 4" descr="Graphical user interface, application&#10;&#10;Description automatically generated">
            <a:extLst>
              <a:ext uri="{FF2B5EF4-FFF2-40B4-BE49-F238E27FC236}">
                <a16:creationId xmlns:a16="http://schemas.microsoft.com/office/drawing/2014/main" id="{8F17236F-3600-0AD6-FB75-03B79B4170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1556762"/>
            <a:ext cx="5379720" cy="2774553"/>
          </a:xfrm>
          <a:prstGeom prst="rect">
            <a:avLst/>
          </a:prstGeom>
        </p:spPr>
      </p:pic>
      <p:cxnSp>
        <p:nvCxnSpPr>
          <p:cNvPr id="6" name="Straight Arrow Connector 5">
            <a:extLst>
              <a:ext uri="{FF2B5EF4-FFF2-40B4-BE49-F238E27FC236}">
                <a16:creationId xmlns:a16="http://schemas.microsoft.com/office/drawing/2014/main" id="{7A5C3E7D-34DA-9893-0E20-98E0640A5CF9}"/>
              </a:ext>
            </a:extLst>
          </p:cNvPr>
          <p:cNvCxnSpPr>
            <a:cxnSpLocks/>
            <a:endCxn id="7" idx="1"/>
          </p:cNvCxnSpPr>
          <p:nvPr/>
        </p:nvCxnSpPr>
        <p:spPr>
          <a:xfrm>
            <a:off x="1209675" y="4229100"/>
            <a:ext cx="1038225" cy="85804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054100-12CD-7CA0-DF79-F4A80DBBA7EC}"/>
              </a:ext>
            </a:extLst>
          </p:cNvPr>
          <p:cNvSpPr/>
          <p:nvPr/>
        </p:nvSpPr>
        <p:spPr>
          <a:xfrm>
            <a:off x="2247900" y="4859339"/>
            <a:ext cx="1274445" cy="45561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IDPF Driver</a:t>
            </a:r>
          </a:p>
        </p:txBody>
      </p:sp>
      <p:sp>
        <p:nvSpPr>
          <p:cNvPr id="8" name="Title 1">
            <a:extLst>
              <a:ext uri="{FF2B5EF4-FFF2-40B4-BE49-F238E27FC236}">
                <a16:creationId xmlns:a16="http://schemas.microsoft.com/office/drawing/2014/main" id="{259AC0CC-E0AD-15B0-3C78-AA8EF9271EB2}"/>
              </a:ext>
            </a:extLst>
          </p:cNvPr>
          <p:cNvSpPr txBox="1">
            <a:spLocks/>
          </p:cNvSpPr>
          <p:nvPr/>
        </p:nvSpPr>
        <p:spPr>
          <a:xfrm>
            <a:off x="399911" y="824144"/>
            <a:ext cx="11210753" cy="732399"/>
          </a:xfrm>
          <a:prstGeom prst="rect">
            <a:avLst/>
          </a:prstGeom>
        </p:spPr>
        <p:txBody>
          <a:bodyPr vert="horz" lIns="0" tIns="45719" rIns="91438" bIns="45719"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defTabSz="967710"/>
            <a:r>
              <a:rPr lang="en-US" altLang="zh-CN" sz="2800" b="0" i="0" dirty="0">
                <a:solidFill>
                  <a:schemeClr val="accent6"/>
                </a:solidFill>
                <a:effectLst/>
                <a:latin typeface="IntelOne BodyText"/>
              </a:rPr>
              <a:t>ACC: </a:t>
            </a:r>
            <a:r>
              <a:rPr lang="en-US" sz="2800" b="0" i="0" dirty="0">
                <a:solidFill>
                  <a:schemeClr val="accent6"/>
                </a:solidFill>
                <a:effectLst/>
                <a:latin typeface="IntelOne BodyText"/>
              </a:rPr>
              <a:t>ARM Compute Complex</a:t>
            </a:r>
            <a:endParaRPr lang="en-US" sz="2800" b="1" dirty="0">
              <a:solidFill>
                <a:schemeClr val="accent6"/>
              </a:solidFill>
              <a:latin typeface="IntelOne Display Light"/>
            </a:endParaRPr>
          </a:p>
        </p:txBody>
      </p:sp>
    </p:spTree>
    <p:extLst>
      <p:ext uri="{BB962C8B-B14F-4D97-AF65-F5344CB8AC3E}">
        <p14:creationId xmlns:p14="http://schemas.microsoft.com/office/powerpoint/2010/main" val="3334872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en-US" altLang="zh-CN" dirty="0" err="1">
                <a:solidFill>
                  <a:schemeClr val="bg1"/>
                </a:solidFill>
              </a:rPr>
              <a:t>iRDMA</a:t>
            </a:r>
            <a:r>
              <a:rPr kumimoji="1" lang="en-US" altLang="zh-CN" dirty="0">
                <a:solidFill>
                  <a:schemeClr val="bg1"/>
                </a:solidFill>
              </a:rPr>
              <a:t> - Introduction</a:t>
            </a:r>
            <a:endParaRPr kumimoji="1" lang="zh-CN" altLang="en-US" dirty="0">
              <a:solidFill>
                <a:schemeClr val="bg1"/>
              </a:solidFill>
            </a:endParaRPr>
          </a:p>
        </p:txBody>
      </p:sp>
      <p:pic>
        <p:nvPicPr>
          <p:cNvPr id="2" name="Picture 1">
            <a:extLst>
              <a:ext uri="{FF2B5EF4-FFF2-40B4-BE49-F238E27FC236}">
                <a16:creationId xmlns:a16="http://schemas.microsoft.com/office/drawing/2014/main" id="{D888D5D7-41E0-E7CA-4D41-93DEA43A3B0E}"/>
              </a:ext>
            </a:extLst>
          </p:cNvPr>
          <p:cNvPicPr>
            <a:picLocks noChangeAspect="1"/>
          </p:cNvPicPr>
          <p:nvPr/>
        </p:nvPicPr>
        <p:blipFill>
          <a:blip r:embed="rId3"/>
          <a:stretch>
            <a:fillRect/>
          </a:stretch>
        </p:blipFill>
        <p:spPr>
          <a:xfrm>
            <a:off x="674753" y="4380390"/>
            <a:ext cx="2454920" cy="1636613"/>
          </a:xfrm>
          <a:prstGeom prst="rect">
            <a:avLst/>
          </a:prstGeom>
        </p:spPr>
      </p:pic>
      <p:pic>
        <p:nvPicPr>
          <p:cNvPr id="5" name="Picture 4">
            <a:extLst>
              <a:ext uri="{FF2B5EF4-FFF2-40B4-BE49-F238E27FC236}">
                <a16:creationId xmlns:a16="http://schemas.microsoft.com/office/drawing/2014/main" id="{9B4A6F96-9714-CB32-09ED-87502C391FD8}"/>
              </a:ext>
            </a:extLst>
          </p:cNvPr>
          <p:cNvPicPr>
            <a:picLocks noChangeAspect="1"/>
          </p:cNvPicPr>
          <p:nvPr/>
        </p:nvPicPr>
        <p:blipFill>
          <a:blip r:embed="rId4"/>
          <a:stretch>
            <a:fillRect/>
          </a:stretch>
        </p:blipFill>
        <p:spPr>
          <a:xfrm>
            <a:off x="6972878" y="4444637"/>
            <a:ext cx="2687252" cy="1791500"/>
          </a:xfrm>
          <a:prstGeom prst="rect">
            <a:avLst/>
          </a:prstGeom>
        </p:spPr>
      </p:pic>
      <p:sp>
        <p:nvSpPr>
          <p:cNvPr id="6" name="TextBox 5">
            <a:extLst>
              <a:ext uri="{FF2B5EF4-FFF2-40B4-BE49-F238E27FC236}">
                <a16:creationId xmlns:a16="http://schemas.microsoft.com/office/drawing/2014/main" id="{54DBC6EE-303E-B10C-880D-97B681B2E2C4}"/>
              </a:ext>
            </a:extLst>
          </p:cNvPr>
          <p:cNvSpPr txBox="1"/>
          <p:nvPr/>
        </p:nvSpPr>
        <p:spPr>
          <a:xfrm>
            <a:off x="818703" y="6044743"/>
            <a:ext cx="1260281" cy="369332"/>
          </a:xfrm>
          <a:prstGeom prst="rect">
            <a:avLst/>
          </a:prstGeom>
          <a:noFill/>
        </p:spPr>
        <p:txBody>
          <a:bodyPr wrap="none" rtlCol="0">
            <a:spAutoFit/>
          </a:bodyPr>
          <a:lstStyle/>
          <a:p>
            <a:r>
              <a:rPr lang="en-US" dirty="0"/>
              <a:t>E800 Series</a:t>
            </a:r>
          </a:p>
        </p:txBody>
      </p:sp>
      <p:sp>
        <p:nvSpPr>
          <p:cNvPr id="7" name="TextBox 6">
            <a:extLst>
              <a:ext uri="{FF2B5EF4-FFF2-40B4-BE49-F238E27FC236}">
                <a16:creationId xmlns:a16="http://schemas.microsoft.com/office/drawing/2014/main" id="{81479250-1D35-B05F-901E-E0627946EDC0}"/>
              </a:ext>
            </a:extLst>
          </p:cNvPr>
          <p:cNvSpPr txBox="1"/>
          <p:nvPr/>
        </p:nvSpPr>
        <p:spPr>
          <a:xfrm>
            <a:off x="9161859" y="6006942"/>
            <a:ext cx="1268296" cy="369332"/>
          </a:xfrm>
          <a:prstGeom prst="rect">
            <a:avLst/>
          </a:prstGeom>
          <a:noFill/>
        </p:spPr>
        <p:txBody>
          <a:bodyPr wrap="none" rtlCol="0">
            <a:spAutoFit/>
          </a:bodyPr>
          <a:lstStyle/>
          <a:p>
            <a:r>
              <a:rPr lang="en-US" dirty="0"/>
              <a:t>X722 Series</a:t>
            </a:r>
          </a:p>
        </p:txBody>
      </p:sp>
      <p:graphicFrame>
        <p:nvGraphicFramePr>
          <p:cNvPr id="8" name="TextBox 4">
            <a:extLst>
              <a:ext uri="{FF2B5EF4-FFF2-40B4-BE49-F238E27FC236}">
                <a16:creationId xmlns:a16="http://schemas.microsoft.com/office/drawing/2014/main" id="{49BFA437-3850-5480-6473-5F4EDEEE83FC}"/>
              </a:ext>
            </a:extLst>
          </p:cNvPr>
          <p:cNvGraphicFramePr/>
          <p:nvPr>
            <p:extLst>
              <p:ext uri="{D42A27DB-BD31-4B8C-83A1-F6EECF244321}">
                <p14:modId xmlns:p14="http://schemas.microsoft.com/office/powerpoint/2010/main" val="888864059"/>
              </p:ext>
            </p:extLst>
          </p:nvPr>
        </p:nvGraphicFramePr>
        <p:xfrm>
          <a:off x="394636" y="1089872"/>
          <a:ext cx="11004191" cy="335476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820488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dirty="0">
                <a:solidFill>
                  <a:schemeClr val="bg1"/>
                </a:solidFill>
              </a:rPr>
              <a:t>Folio implementation on IDPF</a:t>
            </a:r>
            <a:endParaRPr kumimoji="1" lang="zh-CN" altLang="en-US" dirty="0">
              <a:solidFill>
                <a:schemeClr val="bg1"/>
              </a:solidFill>
            </a:endParaRPr>
          </a:p>
        </p:txBody>
      </p:sp>
      <p:pic>
        <p:nvPicPr>
          <p:cNvPr id="2" name="image7.png">
            <a:extLst>
              <a:ext uri="{FF2B5EF4-FFF2-40B4-BE49-F238E27FC236}">
                <a16:creationId xmlns:a16="http://schemas.microsoft.com/office/drawing/2014/main" id="{C7B84CA7-6653-91BC-7F86-9972ED76F581}"/>
              </a:ext>
            </a:extLst>
          </p:cNvPr>
          <p:cNvPicPr/>
          <p:nvPr/>
        </p:nvPicPr>
        <p:blipFill>
          <a:blip r:embed="rId3"/>
          <a:srcRect/>
          <a:stretch>
            <a:fillRect/>
          </a:stretch>
        </p:blipFill>
        <p:spPr>
          <a:xfrm>
            <a:off x="286910" y="1440815"/>
            <a:ext cx="5200650" cy="3976370"/>
          </a:xfrm>
          <a:prstGeom prst="rect">
            <a:avLst/>
          </a:prstGeom>
          <a:ln/>
        </p:spPr>
      </p:pic>
      <p:sp>
        <p:nvSpPr>
          <p:cNvPr id="5" name="Content Placeholder 2">
            <a:extLst>
              <a:ext uri="{FF2B5EF4-FFF2-40B4-BE49-F238E27FC236}">
                <a16:creationId xmlns:a16="http://schemas.microsoft.com/office/drawing/2014/main" id="{D1B1D250-E36B-8E62-98D3-0A4D2A7276F3}"/>
              </a:ext>
            </a:extLst>
          </p:cNvPr>
          <p:cNvSpPr>
            <a:spLocks noGrp="1"/>
          </p:cNvSpPr>
          <p:nvPr>
            <p:ph idx="1"/>
          </p:nvPr>
        </p:nvSpPr>
        <p:spPr>
          <a:xfrm>
            <a:off x="5708078" y="1468584"/>
            <a:ext cx="6169892" cy="4470399"/>
          </a:xfrm>
        </p:spPr>
        <p:txBody>
          <a:bodyPr>
            <a:noAutofit/>
          </a:bodyPr>
          <a:lstStyle/>
          <a:p>
            <a:r>
              <a:rPr lang="en-US" sz="1600" dirty="0">
                <a:latin typeface="等线" panose="02010600030101010101" pitchFamily="2" charset="-122"/>
                <a:ea typeface="等线" panose="02010600030101010101" pitchFamily="2" charset="-122"/>
              </a:rPr>
              <a:t>Folio is implemented on IDPF, mainly on RX path. In the RX path, when data arrives at NIC HW, a hardware IRQ is triggered, the driver will poll the HW buffer to fetch data and allocate memory, mainly pages to generate SKB packets. When no data in HW or the budget is reached, the driver will wait for another hardware IRQ to poll data.</a:t>
            </a:r>
          </a:p>
          <a:p>
            <a:r>
              <a:rPr lang="en-US" sz="1600" dirty="0">
                <a:latin typeface="等线" panose="02010600030101010101" pitchFamily="2" charset="-122"/>
                <a:ea typeface="等线" panose="02010600030101010101" pitchFamily="2" charset="-122"/>
              </a:rPr>
              <a:t>In the original design, the struct page is used to allocate memory to generate SKB packets.</a:t>
            </a:r>
          </a:p>
          <a:p>
            <a:r>
              <a:rPr lang="en-US" sz="1600" dirty="0">
                <a:latin typeface="等线" panose="02010600030101010101" pitchFamily="2" charset="-122"/>
                <a:ea typeface="等线" panose="02010600030101010101" pitchFamily="2" charset="-122"/>
              </a:rPr>
              <a:t>Currently the struct page is replaced with struct folio to generate SKB packets. The memory described with struct folio is allocated, mapped into HW, handled by the Bottom Half Handler, released then reused by the driver and hardware. All my work are in this part. All the work done by struct page can be replaced with struct folio in this part.</a:t>
            </a:r>
          </a:p>
          <a:p>
            <a:r>
              <a:rPr lang="en-US" sz="1600" dirty="0">
                <a:latin typeface="等线" panose="02010600030101010101" pitchFamily="2" charset="-122"/>
                <a:ea typeface="等线" panose="02010600030101010101" pitchFamily="2" charset="-122"/>
              </a:rPr>
              <a:t> IDPF:</a:t>
            </a:r>
            <a:br>
              <a:rPr lang="en-US" sz="1600" dirty="0">
                <a:latin typeface="等线" panose="02010600030101010101" pitchFamily="2" charset="-122"/>
                <a:ea typeface="等线" panose="02010600030101010101" pitchFamily="2" charset="-122"/>
              </a:rPr>
            </a:br>
            <a:r>
              <a:rPr lang="en-US" sz="1400" dirty="0">
                <a:latin typeface="等线" panose="02010600030101010101" pitchFamily="2" charset="-122"/>
                <a:ea typeface="等线" panose="02010600030101010101" pitchFamily="2" charset="-122"/>
              </a:rPr>
              <a:t>9e505247 </a:t>
            </a:r>
            <a:r>
              <a:rPr lang="en-US" sz="1400" dirty="0" err="1">
                <a:latin typeface="等线" panose="02010600030101010101" pitchFamily="2" charset="-122"/>
                <a:ea typeface="等线" panose="02010600030101010101" pitchFamily="2" charset="-122"/>
              </a:rPr>
              <a:t>idpf-linux</a:t>
            </a:r>
            <a:r>
              <a:rPr lang="en-US" sz="1400" dirty="0">
                <a:latin typeface="等线" panose="02010600030101010101" pitchFamily="2" charset="-122"/>
                <a:ea typeface="等线" panose="02010600030101010101" pitchFamily="2" charset="-122"/>
              </a:rPr>
              <a:t>: Replace struct page with struct folio in functions</a:t>
            </a:r>
          </a:p>
          <a:p>
            <a:r>
              <a:rPr lang="en-US" sz="1400" dirty="0">
                <a:latin typeface="等线" panose="02010600030101010101" pitchFamily="2" charset="-122"/>
                <a:ea typeface="等线" panose="02010600030101010101" pitchFamily="2" charset="-122"/>
              </a:rPr>
              <a:t>c7e5437f </a:t>
            </a:r>
            <a:r>
              <a:rPr lang="en-US" sz="1400" dirty="0" err="1">
                <a:latin typeface="等线" panose="02010600030101010101" pitchFamily="2" charset="-122"/>
                <a:ea typeface="等线" panose="02010600030101010101" pitchFamily="2" charset="-122"/>
              </a:rPr>
              <a:t>idpf-linux</a:t>
            </a:r>
            <a:r>
              <a:rPr lang="en-US" sz="1400" dirty="0">
                <a:latin typeface="等线" panose="02010600030101010101" pitchFamily="2" charset="-122"/>
                <a:ea typeface="等线" panose="02010600030101010101" pitchFamily="2" charset="-122"/>
              </a:rPr>
              <a:t>: Fix struct page in the function </a:t>
            </a:r>
            <a:r>
              <a:rPr lang="en-US" sz="1400" dirty="0" err="1">
                <a:latin typeface="等线" panose="02010600030101010101" pitchFamily="2" charset="-122"/>
                <a:ea typeface="等线" panose="02010600030101010101" pitchFamily="2" charset="-122"/>
              </a:rPr>
              <a:t>idpf_alloc_page</a:t>
            </a:r>
            <a:endParaRPr lang="en-US" sz="1400" dirty="0">
              <a:latin typeface="等线" panose="02010600030101010101" pitchFamily="2" charset="-122"/>
              <a:ea typeface="等线" panose="02010600030101010101" pitchFamily="2" charset="-122"/>
            </a:endParaRPr>
          </a:p>
          <a:p>
            <a:r>
              <a:rPr lang="en-US" sz="1400" dirty="0">
                <a:latin typeface="等线" panose="02010600030101010101" pitchFamily="2" charset="-122"/>
                <a:ea typeface="等线" panose="02010600030101010101" pitchFamily="2" charset="-122"/>
              </a:rPr>
              <a:t>53cc2f9e </a:t>
            </a:r>
            <a:r>
              <a:rPr lang="en-US" sz="1400" dirty="0" err="1">
                <a:latin typeface="等线" panose="02010600030101010101" pitchFamily="2" charset="-122"/>
                <a:ea typeface="等线" panose="02010600030101010101" pitchFamily="2" charset="-122"/>
              </a:rPr>
              <a:t>idpf-linux</a:t>
            </a:r>
            <a:r>
              <a:rPr lang="en-US" sz="1400" dirty="0">
                <a:latin typeface="等线" panose="02010600030101010101" pitchFamily="2" charset="-122"/>
                <a:ea typeface="等线" panose="02010600030101010101" pitchFamily="2" charset="-122"/>
              </a:rPr>
              <a:t>: Replace struct page with struct folio</a:t>
            </a:r>
          </a:p>
          <a:p>
            <a:endParaRPr lang="en-US" sz="15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81919921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5936</TotalTime>
  <Words>5252</Words>
  <Application>Microsoft Office PowerPoint</Application>
  <PresentationFormat>Widescreen</PresentationFormat>
  <Paragraphs>168</Paragraphs>
  <Slides>15</Slides>
  <Notes>15</Notes>
  <HiddenSlides>0</HiddenSlides>
  <MMClips>2</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15</vt:i4>
      </vt:variant>
    </vt:vector>
  </HeadingPairs>
  <TitlesOfParts>
    <vt:vector size="27" baseType="lpstr">
      <vt:lpstr>DejaVu Serif</vt:lpstr>
      <vt:lpstr>IntelOne BodyText</vt:lpstr>
      <vt:lpstr>Microsoft YaHei Regular</vt:lpstr>
      <vt:lpstr>Microsoft YaHei</vt:lpstr>
      <vt:lpstr>等线</vt:lpstr>
      <vt:lpstr>等线 Light</vt:lpstr>
      <vt:lpstr>Arial</vt:lpstr>
      <vt:lpstr>Intel Clear</vt:lpstr>
      <vt:lpstr>IntelOne Display Light</vt:lpstr>
      <vt:lpstr>IntelOne Display Regular</vt:lpstr>
      <vt:lpstr>Office 主题​​</vt:lpstr>
      <vt:lpstr>1_Office 主题​​</vt:lpstr>
      <vt:lpstr>Folio on IDPF &amp;&amp; iRDMA</vt:lpstr>
      <vt:lpstr>PowerPoint Presentation</vt:lpstr>
      <vt:lpstr>PowerPoint Presentation</vt:lpstr>
      <vt:lpstr>Benefits of struct folio</vt:lpstr>
      <vt:lpstr>IDPF Introduction - Hardware</vt:lpstr>
      <vt:lpstr>IDPF Introduction - IMC</vt:lpstr>
      <vt:lpstr>IDPF Introduction - ACC</vt:lpstr>
      <vt:lpstr>iRDMA - Introduction</vt:lpstr>
      <vt:lpstr>Folio implementation on IDPF</vt:lpstr>
      <vt:lpstr>Folio implementation on IDPF</vt:lpstr>
      <vt:lpstr>Folio implementation on iRDMA</vt:lpstr>
      <vt:lpstr>Folio implementation on iRDMA</vt:lpstr>
      <vt:lpstr>Folio implementation on IDPF DEMO</vt:lpstr>
      <vt:lpstr>Folio implementation on iRDMA DEMO</vt:lpstr>
      <vt:lpstr>Q &amp; A    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Zhu, Yanjun</cp:lastModifiedBy>
  <cp:revision>11</cp:revision>
  <dcterms:created xsi:type="dcterms:W3CDTF">2023-10-17T07:31:33Z</dcterms:created>
  <dcterms:modified xsi:type="dcterms:W3CDTF">2023-10-23T08:16:19Z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EE8BC0210367E45A15342E65FCD5AF80</vt:lpwstr>
  </property>
  <property fmtid="{D5CDD505-2E9C-101B-9397-08002B2CF9AE}" pid="3" name="KSOProductBuildVer">
    <vt:lpwstr>2052-5.1.1.7662</vt:lpwstr>
  </property>
</Properties>
</file>

<file path=docProps/thumbnail.jpeg>
</file>